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handoutMasterIdLst>
    <p:handoutMasterId r:id="rId38"/>
  </p:handoutMasterIdLst>
  <p:sldIdLst>
    <p:sldId id="459" r:id="rId2"/>
    <p:sldId id="611" r:id="rId3"/>
    <p:sldId id="609" r:id="rId4"/>
    <p:sldId id="579" r:id="rId5"/>
    <p:sldId id="462" r:id="rId6"/>
    <p:sldId id="580" r:id="rId7"/>
    <p:sldId id="610" r:id="rId8"/>
    <p:sldId id="460" r:id="rId9"/>
    <p:sldId id="581" r:id="rId10"/>
    <p:sldId id="582" r:id="rId11"/>
    <p:sldId id="583" r:id="rId12"/>
    <p:sldId id="585" r:id="rId13"/>
    <p:sldId id="586" r:id="rId14"/>
    <p:sldId id="587" r:id="rId15"/>
    <p:sldId id="588" r:id="rId16"/>
    <p:sldId id="589" r:id="rId17"/>
    <p:sldId id="584" r:id="rId18"/>
    <p:sldId id="603" r:id="rId19"/>
    <p:sldId id="596" r:id="rId20"/>
    <p:sldId id="597" r:id="rId21"/>
    <p:sldId id="598" r:id="rId22"/>
    <p:sldId id="601" r:id="rId23"/>
    <p:sldId id="595" r:id="rId24"/>
    <p:sldId id="604" r:id="rId25"/>
    <p:sldId id="605" r:id="rId26"/>
    <p:sldId id="606" r:id="rId27"/>
    <p:sldId id="616" r:id="rId28"/>
    <p:sldId id="607" r:id="rId29"/>
    <p:sldId id="608" r:id="rId30"/>
    <p:sldId id="617" r:id="rId31"/>
    <p:sldId id="619" r:id="rId32"/>
    <p:sldId id="612" r:id="rId33"/>
    <p:sldId id="614" r:id="rId34"/>
    <p:sldId id="615" r:id="rId35"/>
    <p:sldId id="620" r:id="rId36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5" d="100"/>
          <a:sy n="65" d="100"/>
        </p:scale>
        <p:origin x="-5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06/relationships/legacyDocTextInfo" Target="legacyDocTextInfo.bin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809F6-5392-4D05-B6A9-024E2DE6C70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es-CO"/>
        </a:p>
      </dgm:t>
    </dgm:pt>
    <dgm:pt modelId="{0297FF36-CD62-497B-9A9A-F46AA7B8A7D3}">
      <dgm:prSet/>
      <dgm:spPr/>
      <dgm:t>
        <a:bodyPr/>
        <a:lstStyle/>
        <a:p>
          <a:pPr algn="ctr" rtl="0"/>
          <a:r>
            <a:rPr lang="es-CO" b="1" dirty="0" smtClean="0"/>
            <a:t>Separación del proponente y de la oferta para su evaluación</a:t>
          </a:r>
          <a:endParaRPr lang="es-CO" b="1" dirty="0"/>
        </a:p>
      </dgm:t>
    </dgm:pt>
    <dgm:pt modelId="{FB20ED11-A6FB-4F2E-9761-8A96C249BD13}" type="parTrans" cxnId="{E8165298-678E-471F-A561-F4622ACFA60A}">
      <dgm:prSet/>
      <dgm:spPr/>
      <dgm:t>
        <a:bodyPr/>
        <a:lstStyle/>
        <a:p>
          <a:endParaRPr lang="es-CO"/>
        </a:p>
      </dgm:t>
    </dgm:pt>
    <dgm:pt modelId="{BB32052D-E775-49A8-9547-9B78D5F18BBB}" type="sibTrans" cxnId="{E8165298-678E-471F-A561-F4622ACFA60A}">
      <dgm:prSet/>
      <dgm:spPr/>
      <dgm:t>
        <a:bodyPr/>
        <a:lstStyle/>
        <a:p>
          <a:endParaRPr lang="es-CO"/>
        </a:p>
      </dgm:t>
    </dgm:pt>
    <dgm:pt modelId="{1BAD9EFF-9572-4BCB-B187-79EF550717B5}" type="pres">
      <dgm:prSet presAssocID="{434809F6-5392-4D05-B6A9-024E2DE6C7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333A8B-6593-4C9E-B211-16C294BC9E9B}" type="pres">
      <dgm:prSet presAssocID="{0297FF36-CD62-497B-9A9A-F46AA7B8A7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8165298-678E-471F-A561-F4622ACFA60A}" srcId="{434809F6-5392-4D05-B6A9-024E2DE6C706}" destId="{0297FF36-CD62-497B-9A9A-F46AA7B8A7D3}" srcOrd="0" destOrd="0" parTransId="{FB20ED11-A6FB-4F2E-9761-8A96C249BD13}" sibTransId="{BB32052D-E775-49A8-9547-9B78D5F18BBB}"/>
    <dgm:cxn modelId="{A52CAC75-5280-4ED9-A3A7-E711150DB84F}" type="presOf" srcId="{0297FF36-CD62-497B-9A9A-F46AA7B8A7D3}" destId="{8B333A8B-6593-4C9E-B211-16C294BC9E9B}" srcOrd="0" destOrd="0" presId="urn:microsoft.com/office/officeart/2005/8/layout/vList2"/>
    <dgm:cxn modelId="{4FB7A3AD-A0EC-41A5-9834-A1B23E43FEEC}" type="presOf" srcId="{434809F6-5392-4D05-B6A9-024E2DE6C706}" destId="{1BAD9EFF-9572-4BCB-B187-79EF550717B5}" srcOrd="0" destOrd="0" presId="urn:microsoft.com/office/officeart/2005/8/layout/vList2"/>
    <dgm:cxn modelId="{4C8C7F58-B29C-4832-8249-E3E160437F74}" type="presParOf" srcId="{1BAD9EFF-9572-4BCB-B187-79EF550717B5}" destId="{8B333A8B-6593-4C9E-B211-16C294BC9E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9E778D-A56F-40CD-92D5-EE871B2897F9}" type="doc">
      <dgm:prSet loTypeId="urn:microsoft.com/office/officeart/2005/8/layout/b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FBF6AB1-9645-4F7F-9EB6-9E64B3A6E030}">
      <dgm:prSet custT="1"/>
      <dgm:spPr/>
      <dgm:t>
        <a:bodyPr/>
        <a:lstStyle/>
        <a:p>
          <a:pPr rtl="0"/>
          <a:r>
            <a:rPr lang="es-MX" sz="1600" b="1" dirty="0" smtClean="0"/>
            <a:t>Se identifica el menor precio inicial y se anuncia y se invita a mejorar el precio</a:t>
          </a:r>
          <a:endParaRPr lang="es-MX" sz="1600" b="1" dirty="0"/>
        </a:p>
      </dgm:t>
    </dgm:pt>
    <dgm:pt modelId="{4B0FD843-2EFC-4872-AB42-4F8F29372905}" type="parTrans" cxnId="{F446A6A8-7C59-4591-9E68-1484011B7CCC}">
      <dgm:prSet/>
      <dgm:spPr/>
      <dgm:t>
        <a:bodyPr/>
        <a:lstStyle/>
        <a:p>
          <a:endParaRPr lang="es-CO"/>
        </a:p>
      </dgm:t>
    </dgm:pt>
    <dgm:pt modelId="{E990A441-92D4-4031-8EC5-ABC37C2EBD15}" type="sibTrans" cxnId="{F446A6A8-7C59-4591-9E68-1484011B7CCC}">
      <dgm:prSet/>
      <dgm:spPr/>
      <dgm:t>
        <a:bodyPr/>
        <a:lstStyle/>
        <a:p>
          <a:endParaRPr lang="es-CO"/>
        </a:p>
      </dgm:t>
    </dgm:pt>
    <dgm:pt modelId="{D9923BEF-1A25-4464-93E6-B95AACD88158}">
      <dgm:prSet custT="1"/>
      <dgm:spPr/>
      <dgm:t>
        <a:bodyPr/>
        <a:lstStyle/>
        <a:p>
          <a:pPr rtl="0"/>
          <a:r>
            <a:rPr lang="es-MX" sz="1600" b="1" dirty="0" smtClean="0"/>
            <a:t>Se reciben sobres con formularios de lance</a:t>
          </a:r>
          <a:endParaRPr lang="es-CO" sz="1600" b="1" dirty="0"/>
        </a:p>
      </dgm:t>
    </dgm:pt>
    <dgm:pt modelId="{D79CCE28-494F-4476-AC6D-13E192A095BB}" type="parTrans" cxnId="{4E39DE90-A094-4F16-A378-BC6E71FD7C6F}">
      <dgm:prSet/>
      <dgm:spPr/>
      <dgm:t>
        <a:bodyPr/>
        <a:lstStyle/>
        <a:p>
          <a:endParaRPr lang="es-CO"/>
        </a:p>
      </dgm:t>
    </dgm:pt>
    <dgm:pt modelId="{8A4586EB-4D8F-43B9-AF0A-330BD03338EF}" type="sibTrans" cxnId="{4E39DE90-A094-4F16-A378-BC6E71FD7C6F}">
      <dgm:prSet/>
      <dgm:spPr/>
      <dgm:t>
        <a:bodyPr/>
        <a:lstStyle/>
        <a:p>
          <a:endParaRPr lang="es-CO"/>
        </a:p>
      </dgm:t>
    </dgm:pt>
    <dgm:pt modelId="{579368B1-D684-496F-A0FE-2BC23F24E41C}">
      <dgm:prSet custT="1"/>
      <dgm:spPr/>
      <dgm:t>
        <a:bodyPr/>
        <a:lstStyle/>
        <a:p>
          <a:pPr rtl="0"/>
          <a:r>
            <a:rPr lang="es-MX" sz="1600" b="1" dirty="0" smtClean="0"/>
            <a:t>Se verifican los formularios y se anuncia el menor precio</a:t>
          </a:r>
          <a:endParaRPr lang="es-CO" sz="1600" b="1" dirty="0"/>
        </a:p>
      </dgm:t>
    </dgm:pt>
    <dgm:pt modelId="{9496E667-90DA-4634-A67D-39B0292F2E42}" type="parTrans" cxnId="{6C4DE92D-E97A-4363-8A7A-334C499CE629}">
      <dgm:prSet/>
      <dgm:spPr/>
      <dgm:t>
        <a:bodyPr/>
        <a:lstStyle/>
        <a:p>
          <a:endParaRPr lang="es-CO"/>
        </a:p>
      </dgm:t>
    </dgm:pt>
    <dgm:pt modelId="{EEE9DA5D-0249-4E1A-9B7C-57DF3D0F6072}" type="sibTrans" cxnId="{6C4DE92D-E97A-4363-8A7A-334C499CE629}">
      <dgm:prSet/>
      <dgm:spPr/>
      <dgm:t>
        <a:bodyPr/>
        <a:lstStyle/>
        <a:p>
          <a:endParaRPr lang="es-CO"/>
        </a:p>
      </dgm:t>
    </dgm:pt>
    <dgm:pt modelId="{8A22885C-47F3-4816-8FCE-B43271A9B2B0}">
      <dgm:prSet custT="1"/>
      <dgm:spPr/>
      <dgm:t>
        <a:bodyPr/>
        <a:lstStyle/>
        <a:p>
          <a:pPr rtl="0"/>
          <a:r>
            <a:rPr lang="es-MX" sz="1600" b="1" dirty="0" smtClean="0"/>
            <a:t>Cuando ningún lance mejore el menor de los presentados en la ronda anterior termina la subasta y se adjudica. </a:t>
          </a:r>
          <a:endParaRPr lang="es-CO" sz="1600" b="1" dirty="0"/>
        </a:p>
      </dgm:t>
    </dgm:pt>
    <dgm:pt modelId="{CCEC3480-CC95-489F-8E2E-945E1CDEDB3C}" type="parTrans" cxnId="{E8749A9F-2476-40ED-AD6D-F6252F49B2C7}">
      <dgm:prSet/>
      <dgm:spPr/>
      <dgm:t>
        <a:bodyPr/>
        <a:lstStyle/>
        <a:p>
          <a:endParaRPr lang="es-CO"/>
        </a:p>
      </dgm:t>
    </dgm:pt>
    <dgm:pt modelId="{37CDE54D-C8D0-4D81-8359-5095EB6197A6}" type="sibTrans" cxnId="{E8749A9F-2476-40ED-AD6D-F6252F49B2C7}">
      <dgm:prSet/>
      <dgm:spPr/>
      <dgm:t>
        <a:bodyPr/>
        <a:lstStyle/>
        <a:p>
          <a:endParaRPr lang="es-CO"/>
        </a:p>
      </dgm:t>
    </dgm:pt>
    <dgm:pt modelId="{2C6AEA06-23C7-456C-AF6F-016A970F7099}">
      <dgm:prSet custT="1"/>
      <dgm:spPr/>
      <dgm:t>
        <a:bodyPr/>
        <a:lstStyle/>
        <a:p>
          <a:pPr rtl="0"/>
          <a:r>
            <a:rPr lang="es-MX" sz="1600" b="1" dirty="0" smtClean="0"/>
            <a:t>Si no se puja, no puede hacerlo en otra ronda, pero se debe seguir diligenciando formularios y sobres que indican que no se harán más lances.</a:t>
          </a:r>
          <a:endParaRPr lang="es-CO" sz="1600" b="1" dirty="0"/>
        </a:p>
      </dgm:t>
    </dgm:pt>
    <dgm:pt modelId="{5EDE5380-1029-4DAA-B80A-E15EE6C3F989}" type="sibTrans" cxnId="{BA1F0F3E-4162-426A-845E-17ECCBAA149C}">
      <dgm:prSet/>
      <dgm:spPr/>
      <dgm:t>
        <a:bodyPr/>
        <a:lstStyle/>
        <a:p>
          <a:endParaRPr lang="es-CO"/>
        </a:p>
      </dgm:t>
    </dgm:pt>
    <dgm:pt modelId="{B029D575-CEB1-4899-8380-622F107C9C8E}" type="parTrans" cxnId="{BA1F0F3E-4162-426A-845E-17ECCBAA149C}">
      <dgm:prSet/>
      <dgm:spPr/>
      <dgm:t>
        <a:bodyPr/>
        <a:lstStyle/>
        <a:p>
          <a:endParaRPr lang="es-CO"/>
        </a:p>
      </dgm:t>
    </dgm:pt>
    <dgm:pt modelId="{3F3A371B-4263-4779-9D6F-3857E06CB20D}" type="pres">
      <dgm:prSet presAssocID="{169E778D-A56F-40CD-92D5-EE871B2897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390C711-DF8E-4C57-8363-DAE56D43A9B7}" type="pres">
      <dgm:prSet presAssocID="{AFBF6AB1-9645-4F7F-9EB6-9E64B3A6E030}" presName="node" presStyleLbl="node1" presStyleIdx="0" presStyleCnt="5" custScaleX="146410" custLinFactNeighborX="-446" custLinFactNeighborY="-391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1E379F-452C-4240-9BCF-7241ADA24913}" type="pres">
      <dgm:prSet presAssocID="{E990A441-92D4-4031-8EC5-ABC37C2EBD15}" presName="sibTrans" presStyleLbl="sibTrans1D1" presStyleIdx="0" presStyleCnt="4"/>
      <dgm:spPr/>
      <dgm:t>
        <a:bodyPr/>
        <a:lstStyle/>
        <a:p>
          <a:endParaRPr lang="es-CO"/>
        </a:p>
      </dgm:t>
    </dgm:pt>
    <dgm:pt modelId="{5E911151-C968-4B1A-90CF-6F13ED634A3C}" type="pres">
      <dgm:prSet presAssocID="{E990A441-92D4-4031-8EC5-ABC37C2EBD15}" presName="connectorText" presStyleLbl="sibTrans1D1" presStyleIdx="0" presStyleCnt="4"/>
      <dgm:spPr/>
      <dgm:t>
        <a:bodyPr/>
        <a:lstStyle/>
        <a:p>
          <a:endParaRPr lang="es-CO"/>
        </a:p>
      </dgm:t>
    </dgm:pt>
    <dgm:pt modelId="{982297C9-9481-4D19-959B-6147C38AE083}" type="pres">
      <dgm:prSet presAssocID="{D9923BEF-1A25-4464-93E6-B95AACD88158}" presName="node" presStyleLbl="node1" presStyleIdx="1" presStyleCnt="5" custScaleX="177156" custLinFactNeighborX="-952" custLinFactNeighborY="-391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A82B08-BE21-4932-A47E-F268668B712D}" type="pres">
      <dgm:prSet presAssocID="{8A4586EB-4D8F-43B9-AF0A-330BD03338EF}" presName="sibTrans" presStyleLbl="sibTrans1D1" presStyleIdx="1" presStyleCnt="4"/>
      <dgm:spPr/>
      <dgm:t>
        <a:bodyPr/>
        <a:lstStyle/>
        <a:p>
          <a:endParaRPr lang="es-CO"/>
        </a:p>
      </dgm:t>
    </dgm:pt>
    <dgm:pt modelId="{AE111678-DD90-4D59-AA6F-0BE0414A1F93}" type="pres">
      <dgm:prSet presAssocID="{8A4586EB-4D8F-43B9-AF0A-330BD03338EF}" presName="connectorText" presStyleLbl="sibTrans1D1" presStyleIdx="1" presStyleCnt="4"/>
      <dgm:spPr/>
      <dgm:t>
        <a:bodyPr/>
        <a:lstStyle/>
        <a:p>
          <a:endParaRPr lang="es-CO"/>
        </a:p>
      </dgm:t>
    </dgm:pt>
    <dgm:pt modelId="{1E0B2220-5884-4C74-B2BB-816F1B64C4E5}" type="pres">
      <dgm:prSet presAssocID="{579368B1-D684-496F-A0FE-2BC23F24E41C}" presName="node" presStyleLbl="node1" presStyleIdx="2" presStyleCnt="5" custScaleX="146410" custLinFactNeighborX="2348" custLinFactNeighborY="-164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BF3714-E58B-4EDA-8897-D192E2FD8AA3}" type="pres">
      <dgm:prSet presAssocID="{EEE9DA5D-0249-4E1A-9B7C-57DF3D0F6072}" presName="sibTrans" presStyleLbl="sibTrans1D1" presStyleIdx="2" presStyleCnt="4"/>
      <dgm:spPr/>
      <dgm:t>
        <a:bodyPr/>
        <a:lstStyle/>
        <a:p>
          <a:endParaRPr lang="es-CO"/>
        </a:p>
      </dgm:t>
    </dgm:pt>
    <dgm:pt modelId="{EC451364-DE9A-4014-AA4A-022830E208F3}" type="pres">
      <dgm:prSet presAssocID="{EEE9DA5D-0249-4E1A-9B7C-57DF3D0F6072}" presName="connectorText" presStyleLbl="sibTrans1D1" presStyleIdx="2" presStyleCnt="4"/>
      <dgm:spPr/>
      <dgm:t>
        <a:bodyPr/>
        <a:lstStyle/>
        <a:p>
          <a:endParaRPr lang="es-CO"/>
        </a:p>
      </dgm:t>
    </dgm:pt>
    <dgm:pt modelId="{3BA69D65-CA45-419D-8B99-C5FE69B27E84}" type="pres">
      <dgm:prSet presAssocID="{2C6AEA06-23C7-456C-AF6F-016A970F7099}" presName="node" presStyleLbl="node1" presStyleIdx="3" presStyleCnt="5" custScaleX="146410" custLinFactNeighborX="27474" custLinFactNeighborY="-164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594354-0AE8-48B5-8839-EF4B287F7A38}" type="pres">
      <dgm:prSet presAssocID="{5EDE5380-1029-4DAA-B80A-E15EE6C3F989}" presName="sibTrans" presStyleLbl="sibTrans1D1" presStyleIdx="3" presStyleCnt="4"/>
      <dgm:spPr/>
      <dgm:t>
        <a:bodyPr/>
        <a:lstStyle/>
        <a:p>
          <a:endParaRPr lang="es-CO"/>
        </a:p>
      </dgm:t>
    </dgm:pt>
    <dgm:pt modelId="{432CDACB-BB8E-44C3-8F87-B2813BB40955}" type="pres">
      <dgm:prSet presAssocID="{5EDE5380-1029-4DAA-B80A-E15EE6C3F989}" presName="connectorText" presStyleLbl="sibTrans1D1" presStyleIdx="3" presStyleCnt="4"/>
      <dgm:spPr/>
      <dgm:t>
        <a:bodyPr/>
        <a:lstStyle/>
        <a:p>
          <a:endParaRPr lang="es-CO"/>
        </a:p>
      </dgm:t>
    </dgm:pt>
    <dgm:pt modelId="{449349AC-0020-49AF-AF8C-509F5D9074D5}" type="pres">
      <dgm:prSet presAssocID="{8A22885C-47F3-4816-8FCE-B43271A9B2B0}" presName="node" presStyleLbl="node1" presStyleIdx="4" presStyleCnt="5" custScaleX="161051" custLinFactX="23534" custLinFactNeighborX="100000" custLinFactNeighborY="-218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C6E0095-5540-46E6-85E9-B694EE546EBA}" type="presOf" srcId="{D9923BEF-1A25-4464-93E6-B95AACD88158}" destId="{982297C9-9481-4D19-959B-6147C38AE083}" srcOrd="0" destOrd="0" presId="urn:microsoft.com/office/officeart/2005/8/layout/bProcess3"/>
    <dgm:cxn modelId="{4E39DE90-A094-4F16-A378-BC6E71FD7C6F}" srcId="{169E778D-A56F-40CD-92D5-EE871B2897F9}" destId="{D9923BEF-1A25-4464-93E6-B95AACD88158}" srcOrd="1" destOrd="0" parTransId="{D79CCE28-494F-4476-AC6D-13E192A095BB}" sibTransId="{8A4586EB-4D8F-43B9-AF0A-330BD03338EF}"/>
    <dgm:cxn modelId="{12E42717-36F1-423F-9E8B-AA0D050041F6}" type="presOf" srcId="{8A4586EB-4D8F-43B9-AF0A-330BD03338EF}" destId="{91A82B08-BE21-4932-A47E-F268668B712D}" srcOrd="0" destOrd="0" presId="urn:microsoft.com/office/officeart/2005/8/layout/bProcess3"/>
    <dgm:cxn modelId="{1E01AC08-F65C-4D27-9C06-FC37C28A13B0}" type="presOf" srcId="{E990A441-92D4-4031-8EC5-ABC37C2EBD15}" destId="{5E911151-C968-4B1A-90CF-6F13ED634A3C}" srcOrd="1" destOrd="0" presId="urn:microsoft.com/office/officeart/2005/8/layout/bProcess3"/>
    <dgm:cxn modelId="{7EABA335-DD83-45AD-81D2-6943352FAAAF}" type="presOf" srcId="{AFBF6AB1-9645-4F7F-9EB6-9E64B3A6E030}" destId="{4390C711-DF8E-4C57-8363-DAE56D43A9B7}" srcOrd="0" destOrd="0" presId="urn:microsoft.com/office/officeart/2005/8/layout/bProcess3"/>
    <dgm:cxn modelId="{948EAF16-7E51-4725-B7AA-41EDDE65D7DB}" type="presOf" srcId="{EEE9DA5D-0249-4E1A-9B7C-57DF3D0F6072}" destId="{EC451364-DE9A-4014-AA4A-022830E208F3}" srcOrd="1" destOrd="0" presId="urn:microsoft.com/office/officeart/2005/8/layout/bProcess3"/>
    <dgm:cxn modelId="{BA1F0F3E-4162-426A-845E-17ECCBAA149C}" srcId="{169E778D-A56F-40CD-92D5-EE871B2897F9}" destId="{2C6AEA06-23C7-456C-AF6F-016A970F7099}" srcOrd="3" destOrd="0" parTransId="{B029D575-CEB1-4899-8380-622F107C9C8E}" sibTransId="{5EDE5380-1029-4DAA-B80A-E15EE6C3F989}"/>
    <dgm:cxn modelId="{44099449-E592-49F7-A474-8DC28115E75E}" type="presOf" srcId="{5EDE5380-1029-4DAA-B80A-E15EE6C3F989}" destId="{432CDACB-BB8E-44C3-8F87-B2813BB40955}" srcOrd="1" destOrd="0" presId="urn:microsoft.com/office/officeart/2005/8/layout/bProcess3"/>
    <dgm:cxn modelId="{1D2CECAB-6F67-48CF-A44F-3A6059D83E31}" type="presOf" srcId="{2C6AEA06-23C7-456C-AF6F-016A970F7099}" destId="{3BA69D65-CA45-419D-8B99-C5FE69B27E84}" srcOrd="0" destOrd="0" presId="urn:microsoft.com/office/officeart/2005/8/layout/bProcess3"/>
    <dgm:cxn modelId="{96539584-EFD4-4BBE-B4E0-2986E9B38768}" type="presOf" srcId="{E990A441-92D4-4031-8EC5-ABC37C2EBD15}" destId="{C91E379F-452C-4240-9BCF-7241ADA24913}" srcOrd="0" destOrd="0" presId="urn:microsoft.com/office/officeart/2005/8/layout/bProcess3"/>
    <dgm:cxn modelId="{F446A6A8-7C59-4591-9E68-1484011B7CCC}" srcId="{169E778D-A56F-40CD-92D5-EE871B2897F9}" destId="{AFBF6AB1-9645-4F7F-9EB6-9E64B3A6E030}" srcOrd="0" destOrd="0" parTransId="{4B0FD843-2EFC-4872-AB42-4F8F29372905}" sibTransId="{E990A441-92D4-4031-8EC5-ABC37C2EBD15}"/>
    <dgm:cxn modelId="{BE499C3A-77CF-4E30-A1AE-0FB0F045C0E3}" type="presOf" srcId="{579368B1-D684-496F-A0FE-2BC23F24E41C}" destId="{1E0B2220-5884-4C74-B2BB-816F1B64C4E5}" srcOrd="0" destOrd="0" presId="urn:microsoft.com/office/officeart/2005/8/layout/bProcess3"/>
    <dgm:cxn modelId="{830CE93F-796D-421A-8B6A-5A4F104825CE}" type="presOf" srcId="{5EDE5380-1029-4DAA-B80A-E15EE6C3F989}" destId="{4A594354-0AE8-48B5-8839-EF4B287F7A38}" srcOrd="0" destOrd="0" presId="urn:microsoft.com/office/officeart/2005/8/layout/bProcess3"/>
    <dgm:cxn modelId="{BE9528B9-BAA2-4E28-80ED-952DCDEFA8BD}" type="presOf" srcId="{8A4586EB-4D8F-43B9-AF0A-330BD03338EF}" destId="{AE111678-DD90-4D59-AA6F-0BE0414A1F93}" srcOrd="1" destOrd="0" presId="urn:microsoft.com/office/officeart/2005/8/layout/bProcess3"/>
    <dgm:cxn modelId="{0274EBEF-5BFC-4FAC-8D24-1E9FC41A2612}" type="presOf" srcId="{8A22885C-47F3-4816-8FCE-B43271A9B2B0}" destId="{449349AC-0020-49AF-AF8C-509F5D9074D5}" srcOrd="0" destOrd="0" presId="urn:microsoft.com/office/officeart/2005/8/layout/bProcess3"/>
    <dgm:cxn modelId="{6C4DE92D-E97A-4363-8A7A-334C499CE629}" srcId="{169E778D-A56F-40CD-92D5-EE871B2897F9}" destId="{579368B1-D684-496F-A0FE-2BC23F24E41C}" srcOrd="2" destOrd="0" parTransId="{9496E667-90DA-4634-A67D-39B0292F2E42}" sibTransId="{EEE9DA5D-0249-4E1A-9B7C-57DF3D0F6072}"/>
    <dgm:cxn modelId="{E8749A9F-2476-40ED-AD6D-F6252F49B2C7}" srcId="{169E778D-A56F-40CD-92D5-EE871B2897F9}" destId="{8A22885C-47F3-4816-8FCE-B43271A9B2B0}" srcOrd="4" destOrd="0" parTransId="{CCEC3480-CC95-489F-8E2E-945E1CDEDB3C}" sibTransId="{37CDE54D-C8D0-4D81-8359-5095EB6197A6}"/>
    <dgm:cxn modelId="{3E1DA829-D696-4CC5-B341-90CD5445BB4C}" type="presOf" srcId="{169E778D-A56F-40CD-92D5-EE871B2897F9}" destId="{3F3A371B-4263-4779-9D6F-3857E06CB20D}" srcOrd="0" destOrd="0" presId="urn:microsoft.com/office/officeart/2005/8/layout/bProcess3"/>
    <dgm:cxn modelId="{C4C77421-804E-42B9-B3A3-60A757EC172D}" type="presOf" srcId="{EEE9DA5D-0249-4E1A-9B7C-57DF3D0F6072}" destId="{11BF3714-E58B-4EDA-8897-D192E2FD8AA3}" srcOrd="0" destOrd="0" presId="urn:microsoft.com/office/officeart/2005/8/layout/bProcess3"/>
    <dgm:cxn modelId="{87BCB48F-A318-489C-9C21-2E7A9DBD52CD}" type="presParOf" srcId="{3F3A371B-4263-4779-9D6F-3857E06CB20D}" destId="{4390C711-DF8E-4C57-8363-DAE56D43A9B7}" srcOrd="0" destOrd="0" presId="urn:microsoft.com/office/officeart/2005/8/layout/bProcess3"/>
    <dgm:cxn modelId="{75BE870F-5B8B-4F8F-BCA4-165DBD46844D}" type="presParOf" srcId="{3F3A371B-4263-4779-9D6F-3857E06CB20D}" destId="{C91E379F-452C-4240-9BCF-7241ADA24913}" srcOrd="1" destOrd="0" presId="urn:microsoft.com/office/officeart/2005/8/layout/bProcess3"/>
    <dgm:cxn modelId="{F0B1D42C-D595-4CAA-93ED-E0C02EE477C3}" type="presParOf" srcId="{C91E379F-452C-4240-9BCF-7241ADA24913}" destId="{5E911151-C968-4B1A-90CF-6F13ED634A3C}" srcOrd="0" destOrd="0" presId="urn:microsoft.com/office/officeart/2005/8/layout/bProcess3"/>
    <dgm:cxn modelId="{3EC3BB41-AF80-4D86-9AB0-AF9620ABFAF3}" type="presParOf" srcId="{3F3A371B-4263-4779-9D6F-3857E06CB20D}" destId="{982297C9-9481-4D19-959B-6147C38AE083}" srcOrd="2" destOrd="0" presId="urn:microsoft.com/office/officeart/2005/8/layout/bProcess3"/>
    <dgm:cxn modelId="{C4484C06-D3FB-44DD-92E3-7AB067EACF23}" type="presParOf" srcId="{3F3A371B-4263-4779-9D6F-3857E06CB20D}" destId="{91A82B08-BE21-4932-A47E-F268668B712D}" srcOrd="3" destOrd="0" presId="urn:microsoft.com/office/officeart/2005/8/layout/bProcess3"/>
    <dgm:cxn modelId="{96463B31-023B-4993-907A-A78ECB5FD168}" type="presParOf" srcId="{91A82B08-BE21-4932-A47E-F268668B712D}" destId="{AE111678-DD90-4D59-AA6F-0BE0414A1F93}" srcOrd="0" destOrd="0" presId="urn:microsoft.com/office/officeart/2005/8/layout/bProcess3"/>
    <dgm:cxn modelId="{24160552-3F19-48E2-AF49-78A2F8BF4CD4}" type="presParOf" srcId="{3F3A371B-4263-4779-9D6F-3857E06CB20D}" destId="{1E0B2220-5884-4C74-B2BB-816F1B64C4E5}" srcOrd="4" destOrd="0" presId="urn:microsoft.com/office/officeart/2005/8/layout/bProcess3"/>
    <dgm:cxn modelId="{15CE6CDB-327E-439E-BBF1-D2FA6C303898}" type="presParOf" srcId="{3F3A371B-4263-4779-9D6F-3857E06CB20D}" destId="{11BF3714-E58B-4EDA-8897-D192E2FD8AA3}" srcOrd="5" destOrd="0" presId="urn:microsoft.com/office/officeart/2005/8/layout/bProcess3"/>
    <dgm:cxn modelId="{C4292820-2773-4A9D-937A-5394AC2B9775}" type="presParOf" srcId="{11BF3714-E58B-4EDA-8897-D192E2FD8AA3}" destId="{EC451364-DE9A-4014-AA4A-022830E208F3}" srcOrd="0" destOrd="0" presId="urn:microsoft.com/office/officeart/2005/8/layout/bProcess3"/>
    <dgm:cxn modelId="{C09B4991-3A40-46CD-957F-177574D01E64}" type="presParOf" srcId="{3F3A371B-4263-4779-9D6F-3857E06CB20D}" destId="{3BA69D65-CA45-419D-8B99-C5FE69B27E84}" srcOrd="6" destOrd="0" presId="urn:microsoft.com/office/officeart/2005/8/layout/bProcess3"/>
    <dgm:cxn modelId="{5EA23DCA-7D3C-49A7-88E3-BB4220DAEFFC}" type="presParOf" srcId="{3F3A371B-4263-4779-9D6F-3857E06CB20D}" destId="{4A594354-0AE8-48B5-8839-EF4B287F7A38}" srcOrd="7" destOrd="0" presId="urn:microsoft.com/office/officeart/2005/8/layout/bProcess3"/>
    <dgm:cxn modelId="{37E448E4-6CC1-4504-A1D9-6C89E70A7040}" type="presParOf" srcId="{4A594354-0AE8-48B5-8839-EF4B287F7A38}" destId="{432CDACB-BB8E-44C3-8F87-B2813BB40955}" srcOrd="0" destOrd="0" presId="urn:microsoft.com/office/officeart/2005/8/layout/bProcess3"/>
    <dgm:cxn modelId="{A20C7ECD-7C8D-41A0-A1E0-4B3B959CFEA3}" type="presParOf" srcId="{3F3A371B-4263-4779-9D6F-3857E06CB20D}" destId="{449349AC-0020-49AF-AF8C-509F5D9074D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9E778D-A56F-40CD-92D5-EE871B2897F9}" type="doc">
      <dgm:prSet loTypeId="urn:microsoft.com/office/officeart/2005/8/layout/b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FBF6AB1-9645-4F7F-9EB6-9E64B3A6E030}">
      <dgm:prSet custT="1"/>
      <dgm:spPr/>
      <dgm:t>
        <a:bodyPr/>
        <a:lstStyle/>
        <a:p>
          <a:pPr rtl="0"/>
          <a:r>
            <a:rPr lang="es-MX" sz="1600" dirty="0" smtClean="0"/>
            <a:t>La subasta inicia en la fecha y hora señalada, por el tiempo determinado, y con autorización de la entidad con uso de los mecanismos de seguridad</a:t>
          </a:r>
          <a:endParaRPr lang="es-MX" sz="1600" dirty="0"/>
        </a:p>
      </dgm:t>
    </dgm:pt>
    <dgm:pt modelId="{4B0FD843-2EFC-4872-AB42-4F8F29372905}" type="parTrans" cxnId="{F446A6A8-7C59-4591-9E68-1484011B7CCC}">
      <dgm:prSet/>
      <dgm:spPr/>
      <dgm:t>
        <a:bodyPr/>
        <a:lstStyle/>
        <a:p>
          <a:endParaRPr lang="es-CO"/>
        </a:p>
      </dgm:t>
    </dgm:pt>
    <dgm:pt modelId="{E990A441-92D4-4031-8EC5-ABC37C2EBD15}" type="sibTrans" cxnId="{F446A6A8-7C59-4591-9E68-1484011B7CCC}">
      <dgm:prSet/>
      <dgm:spPr/>
      <dgm:t>
        <a:bodyPr/>
        <a:lstStyle/>
        <a:p>
          <a:endParaRPr lang="es-CO"/>
        </a:p>
      </dgm:t>
    </dgm:pt>
    <dgm:pt modelId="{579368B1-D684-496F-A0FE-2BC23F24E41C}">
      <dgm:prSet custT="1"/>
      <dgm:spPr/>
      <dgm:t>
        <a:bodyPr/>
        <a:lstStyle/>
        <a:p>
          <a:pPr rtl="0"/>
          <a:r>
            <a:rPr lang="es-MX" sz="1600" dirty="0" smtClean="0"/>
            <a:t>Precio de arranque es el menor precio ofrecido en las propuestas</a:t>
          </a:r>
          <a:endParaRPr lang="es-CO" sz="1600" dirty="0"/>
        </a:p>
      </dgm:t>
    </dgm:pt>
    <dgm:pt modelId="{9496E667-90DA-4634-A67D-39B0292F2E42}" type="parTrans" cxnId="{6C4DE92D-E97A-4363-8A7A-334C499CE629}">
      <dgm:prSet/>
      <dgm:spPr/>
      <dgm:t>
        <a:bodyPr/>
        <a:lstStyle/>
        <a:p>
          <a:endParaRPr lang="es-CO"/>
        </a:p>
      </dgm:t>
    </dgm:pt>
    <dgm:pt modelId="{EEE9DA5D-0249-4E1A-9B7C-57DF3D0F6072}" type="sibTrans" cxnId="{6C4DE92D-E97A-4363-8A7A-334C499CE629}">
      <dgm:prSet/>
      <dgm:spPr/>
      <dgm:t>
        <a:bodyPr/>
        <a:lstStyle/>
        <a:p>
          <a:endParaRPr lang="es-CO"/>
        </a:p>
      </dgm:t>
    </dgm:pt>
    <dgm:pt modelId="{8A22885C-47F3-4816-8FCE-B43271A9B2B0}">
      <dgm:prSet custT="1"/>
      <dgm:spPr/>
      <dgm:t>
        <a:bodyPr/>
        <a:lstStyle/>
        <a:p>
          <a:pPr rtl="0"/>
          <a:r>
            <a:rPr lang="es-MX" sz="1600" dirty="0" smtClean="0"/>
            <a:t>La subasta termina al terminar el tiempo señalado </a:t>
          </a:r>
          <a:endParaRPr lang="es-CO" sz="1600" dirty="0"/>
        </a:p>
      </dgm:t>
    </dgm:pt>
    <dgm:pt modelId="{CCEC3480-CC95-489F-8E2E-945E1CDEDB3C}" type="parTrans" cxnId="{E8749A9F-2476-40ED-AD6D-F6252F49B2C7}">
      <dgm:prSet/>
      <dgm:spPr/>
      <dgm:t>
        <a:bodyPr/>
        <a:lstStyle/>
        <a:p>
          <a:endParaRPr lang="es-CO"/>
        </a:p>
      </dgm:t>
    </dgm:pt>
    <dgm:pt modelId="{37CDE54D-C8D0-4D81-8359-5095EB6197A6}" type="sibTrans" cxnId="{E8749A9F-2476-40ED-AD6D-F6252F49B2C7}">
      <dgm:prSet/>
      <dgm:spPr/>
      <dgm:t>
        <a:bodyPr/>
        <a:lstStyle/>
        <a:p>
          <a:endParaRPr lang="es-CO"/>
        </a:p>
      </dgm:t>
    </dgm:pt>
    <dgm:pt modelId="{2C6AEA06-23C7-456C-AF6F-016A970F7099}">
      <dgm:prSet custT="1"/>
      <dgm:spPr/>
      <dgm:t>
        <a:bodyPr/>
        <a:lstStyle/>
        <a:p>
          <a:pPr rtl="0"/>
          <a:r>
            <a:rPr lang="es-MX" sz="1600" dirty="0" smtClean="0"/>
            <a:t>Los lances se presentan de manera electrónica. NO hay rondas. El sistema no anula lances de forma automática por parecer precio artificialmente bajo</a:t>
          </a:r>
          <a:endParaRPr lang="es-CO" sz="1600" dirty="0"/>
        </a:p>
      </dgm:t>
    </dgm:pt>
    <dgm:pt modelId="{5EDE5380-1029-4DAA-B80A-E15EE6C3F989}" type="sibTrans" cxnId="{BA1F0F3E-4162-426A-845E-17ECCBAA149C}">
      <dgm:prSet/>
      <dgm:spPr/>
      <dgm:t>
        <a:bodyPr/>
        <a:lstStyle/>
        <a:p>
          <a:endParaRPr lang="es-CO"/>
        </a:p>
      </dgm:t>
    </dgm:pt>
    <dgm:pt modelId="{B029D575-CEB1-4899-8380-622F107C9C8E}" type="parTrans" cxnId="{BA1F0F3E-4162-426A-845E-17ECCBAA149C}">
      <dgm:prSet/>
      <dgm:spPr/>
      <dgm:t>
        <a:bodyPr/>
        <a:lstStyle/>
        <a:p>
          <a:endParaRPr lang="es-CO"/>
        </a:p>
      </dgm:t>
    </dgm:pt>
    <dgm:pt modelId="{59C57D48-2A23-457F-9E83-DFD28C26BFE5}">
      <dgm:prSet custT="1"/>
      <dgm:spPr/>
      <dgm:t>
        <a:bodyPr/>
        <a:lstStyle/>
        <a:p>
          <a:pPr rtl="0"/>
          <a:r>
            <a:rPr lang="es-CO" sz="1600" dirty="0" smtClean="0"/>
            <a:t>El proponente es informado durante la subasta, de su  último precio ofertado y su ubicación en la misma</a:t>
          </a:r>
          <a:endParaRPr lang="es-CO" sz="1600" dirty="0"/>
        </a:p>
      </dgm:t>
    </dgm:pt>
    <dgm:pt modelId="{7ECD80E1-1161-46B5-8B0B-A550F110D503}" type="parTrans" cxnId="{722D2A73-1B35-4A1C-A7AB-9B7E1FD3CBBD}">
      <dgm:prSet/>
      <dgm:spPr/>
      <dgm:t>
        <a:bodyPr/>
        <a:lstStyle/>
        <a:p>
          <a:endParaRPr lang="es-CO"/>
        </a:p>
      </dgm:t>
    </dgm:pt>
    <dgm:pt modelId="{6B245BF3-7AF6-41BE-A1DD-D2BABE411F8B}" type="sibTrans" cxnId="{722D2A73-1B35-4A1C-A7AB-9B7E1FD3CBBD}">
      <dgm:prSet/>
      <dgm:spPr/>
      <dgm:t>
        <a:bodyPr/>
        <a:lstStyle/>
        <a:p>
          <a:endParaRPr lang="es-CO"/>
        </a:p>
      </dgm:t>
    </dgm:pt>
    <dgm:pt modelId="{88EDDB0F-6667-40F0-B2B8-90E0D098762D}" type="pres">
      <dgm:prSet presAssocID="{169E778D-A56F-40CD-92D5-EE871B2897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82817C49-4A66-459A-BCE3-97BEA4A249A5}" type="pres">
      <dgm:prSet presAssocID="{AFBF6AB1-9645-4F7F-9EB6-9E64B3A6E030}" presName="compNode" presStyleCnt="0"/>
      <dgm:spPr/>
    </dgm:pt>
    <dgm:pt modelId="{7E68D4C8-D19E-4EDE-A743-CCB70190974E}" type="pres">
      <dgm:prSet presAssocID="{AFBF6AB1-9645-4F7F-9EB6-9E64B3A6E030}" presName="dummyConnPt" presStyleCnt="0"/>
      <dgm:spPr/>
    </dgm:pt>
    <dgm:pt modelId="{CBB18BDF-A62A-43EC-BD3A-FE72ED9E62EA}" type="pres">
      <dgm:prSet presAssocID="{AFBF6AB1-9645-4F7F-9EB6-9E64B3A6E030}" presName="node" presStyleLbl="node1" presStyleIdx="0" presStyleCnt="5" custScaleX="198510" custLinFactNeighborX="-49339" custLinFactNeighborY="32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A5E6E5-C868-4616-A8DF-3EC5DDC1FCF6}" type="pres">
      <dgm:prSet presAssocID="{E990A441-92D4-4031-8EC5-ABC37C2EBD15}" presName="sibTrans" presStyleLbl="bgSibTrans2D1" presStyleIdx="0" presStyleCnt="4"/>
      <dgm:spPr/>
      <dgm:t>
        <a:bodyPr/>
        <a:lstStyle/>
        <a:p>
          <a:endParaRPr lang="es-CO"/>
        </a:p>
      </dgm:t>
    </dgm:pt>
    <dgm:pt modelId="{AE517CCB-2D38-4BD6-85E8-30CC6012C6B8}" type="pres">
      <dgm:prSet presAssocID="{579368B1-D684-496F-A0FE-2BC23F24E41C}" presName="compNode" presStyleCnt="0"/>
      <dgm:spPr/>
    </dgm:pt>
    <dgm:pt modelId="{5A41A078-1C1E-449F-B5B6-9DF11D35642F}" type="pres">
      <dgm:prSet presAssocID="{579368B1-D684-496F-A0FE-2BC23F24E41C}" presName="dummyConnPt" presStyleCnt="0"/>
      <dgm:spPr/>
    </dgm:pt>
    <dgm:pt modelId="{A7ADCB44-23FF-4CF2-BCD2-B3E2DAF45038}" type="pres">
      <dgm:prSet presAssocID="{579368B1-D684-496F-A0FE-2BC23F24E41C}" presName="node" presStyleLbl="node1" presStyleIdx="1" presStyleCnt="5" custScaleX="196847" custLinFactNeighborX="-7549" custLinFactNeighborY="-57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78C710-4D55-4613-AAC9-4E0A7F8F2CEB}" type="pres">
      <dgm:prSet presAssocID="{EEE9DA5D-0249-4E1A-9B7C-57DF3D0F6072}" presName="sibTrans" presStyleLbl="bgSibTrans2D1" presStyleIdx="1" presStyleCnt="4"/>
      <dgm:spPr/>
      <dgm:t>
        <a:bodyPr/>
        <a:lstStyle/>
        <a:p>
          <a:endParaRPr lang="es-CO"/>
        </a:p>
      </dgm:t>
    </dgm:pt>
    <dgm:pt modelId="{9BC41AAC-C98D-4E6A-8041-FBDBA75DE6AE}" type="pres">
      <dgm:prSet presAssocID="{2C6AEA06-23C7-456C-AF6F-016A970F7099}" presName="compNode" presStyleCnt="0"/>
      <dgm:spPr/>
    </dgm:pt>
    <dgm:pt modelId="{8872511D-0D84-46A1-94BC-A41769336807}" type="pres">
      <dgm:prSet presAssocID="{2C6AEA06-23C7-456C-AF6F-016A970F7099}" presName="dummyConnPt" presStyleCnt="0"/>
      <dgm:spPr/>
    </dgm:pt>
    <dgm:pt modelId="{9FEB849F-1BFD-45AE-A18C-755CE5EEDBC5}" type="pres">
      <dgm:prSet presAssocID="{2C6AEA06-23C7-456C-AF6F-016A970F7099}" presName="node" presStyleLbl="node1" presStyleIdx="2" presStyleCnt="5" custScaleX="195258" custLinFactNeighborX="-5027" custLinFactNeighborY="-9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F8AD41-6BE0-422B-9EDF-C22E1C9230C1}" type="pres">
      <dgm:prSet presAssocID="{5EDE5380-1029-4DAA-B80A-E15EE6C3F989}" presName="sibTrans" presStyleLbl="bgSibTrans2D1" presStyleIdx="2" presStyleCnt="4"/>
      <dgm:spPr/>
      <dgm:t>
        <a:bodyPr/>
        <a:lstStyle/>
        <a:p>
          <a:endParaRPr lang="es-CO"/>
        </a:p>
      </dgm:t>
    </dgm:pt>
    <dgm:pt modelId="{DC81EB46-A902-4209-B3C6-0CBE3DB84CB2}" type="pres">
      <dgm:prSet presAssocID="{8A22885C-47F3-4816-8FCE-B43271A9B2B0}" presName="compNode" presStyleCnt="0"/>
      <dgm:spPr/>
    </dgm:pt>
    <dgm:pt modelId="{B4EAAD72-D574-4E65-8FC3-DA216A26454B}" type="pres">
      <dgm:prSet presAssocID="{8A22885C-47F3-4816-8FCE-B43271A9B2B0}" presName="dummyConnPt" presStyleCnt="0"/>
      <dgm:spPr/>
    </dgm:pt>
    <dgm:pt modelId="{9F52A64B-41F4-488C-8B61-1A87311C0643}" type="pres">
      <dgm:prSet presAssocID="{8A22885C-47F3-4816-8FCE-B43271A9B2B0}" presName="node" presStyleLbl="node1" presStyleIdx="3" presStyleCnt="5" custScaleX="139801" custLinFactNeighborX="3897" custLinFactNeighborY="-9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3DAD13-8AD5-4115-8382-5876C62AEA83}" type="pres">
      <dgm:prSet presAssocID="{37CDE54D-C8D0-4D81-8359-5095EB6197A6}" presName="sibTrans" presStyleLbl="bgSibTrans2D1" presStyleIdx="3" presStyleCnt="4"/>
      <dgm:spPr/>
      <dgm:t>
        <a:bodyPr/>
        <a:lstStyle/>
        <a:p>
          <a:endParaRPr lang="es-CO"/>
        </a:p>
      </dgm:t>
    </dgm:pt>
    <dgm:pt modelId="{7C19B767-F0D2-42D7-9E0E-93A47F3A1690}" type="pres">
      <dgm:prSet presAssocID="{59C57D48-2A23-457F-9E83-DFD28C26BFE5}" presName="compNode" presStyleCnt="0"/>
      <dgm:spPr/>
    </dgm:pt>
    <dgm:pt modelId="{20321648-DB7D-4362-BAD7-72AC58879D9E}" type="pres">
      <dgm:prSet presAssocID="{59C57D48-2A23-457F-9E83-DFD28C26BFE5}" presName="dummyConnPt" presStyleCnt="0"/>
      <dgm:spPr/>
    </dgm:pt>
    <dgm:pt modelId="{9852790B-C20F-4236-B07E-3F5FCC901B87}" type="pres">
      <dgm:prSet presAssocID="{59C57D48-2A23-457F-9E83-DFD28C26BFE5}" presName="node" presStyleLbl="node1" presStyleIdx="4" presStyleCnt="5" custScaleX="143865" custScaleY="176397" custLinFactY="-10740" custLinFactNeighborX="5929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37A3018-570A-4ED8-A3B6-EE51A930C4FA}" type="presOf" srcId="{579368B1-D684-496F-A0FE-2BC23F24E41C}" destId="{A7ADCB44-23FF-4CF2-BCD2-B3E2DAF45038}" srcOrd="0" destOrd="0" presId="urn:microsoft.com/office/officeart/2005/8/layout/bProcess4"/>
    <dgm:cxn modelId="{B4D3078C-81E9-425F-8165-44FCACC31D6F}" type="presOf" srcId="{37CDE54D-C8D0-4D81-8359-5095EB6197A6}" destId="{743DAD13-8AD5-4115-8382-5876C62AEA83}" srcOrd="0" destOrd="0" presId="urn:microsoft.com/office/officeart/2005/8/layout/bProcess4"/>
    <dgm:cxn modelId="{13955D19-43FF-400A-8DBE-5D4BDC391DB4}" type="presOf" srcId="{2C6AEA06-23C7-456C-AF6F-016A970F7099}" destId="{9FEB849F-1BFD-45AE-A18C-755CE5EEDBC5}" srcOrd="0" destOrd="0" presId="urn:microsoft.com/office/officeart/2005/8/layout/bProcess4"/>
    <dgm:cxn modelId="{95362BA0-F6C6-49DB-8D85-1CBC7BC77531}" type="presOf" srcId="{5EDE5380-1029-4DAA-B80A-E15EE6C3F989}" destId="{7BF8AD41-6BE0-422B-9EDF-C22E1C9230C1}" srcOrd="0" destOrd="0" presId="urn:microsoft.com/office/officeart/2005/8/layout/bProcess4"/>
    <dgm:cxn modelId="{722D2A73-1B35-4A1C-A7AB-9B7E1FD3CBBD}" srcId="{169E778D-A56F-40CD-92D5-EE871B2897F9}" destId="{59C57D48-2A23-457F-9E83-DFD28C26BFE5}" srcOrd="4" destOrd="0" parTransId="{7ECD80E1-1161-46B5-8B0B-A550F110D503}" sibTransId="{6B245BF3-7AF6-41BE-A1DD-D2BABE411F8B}"/>
    <dgm:cxn modelId="{BA1F0F3E-4162-426A-845E-17ECCBAA149C}" srcId="{169E778D-A56F-40CD-92D5-EE871B2897F9}" destId="{2C6AEA06-23C7-456C-AF6F-016A970F7099}" srcOrd="2" destOrd="0" parTransId="{B029D575-CEB1-4899-8380-622F107C9C8E}" sibTransId="{5EDE5380-1029-4DAA-B80A-E15EE6C3F989}"/>
    <dgm:cxn modelId="{71B91100-9F19-4FB1-85DA-A3B4CA122147}" type="presOf" srcId="{E990A441-92D4-4031-8EC5-ABC37C2EBD15}" destId="{6CA5E6E5-C868-4616-A8DF-3EC5DDC1FCF6}" srcOrd="0" destOrd="0" presId="urn:microsoft.com/office/officeart/2005/8/layout/bProcess4"/>
    <dgm:cxn modelId="{FF1FD682-4616-43E3-8392-E58E5C82C465}" type="presOf" srcId="{AFBF6AB1-9645-4F7F-9EB6-9E64B3A6E030}" destId="{CBB18BDF-A62A-43EC-BD3A-FE72ED9E62EA}" srcOrd="0" destOrd="0" presId="urn:microsoft.com/office/officeart/2005/8/layout/bProcess4"/>
    <dgm:cxn modelId="{F446A6A8-7C59-4591-9E68-1484011B7CCC}" srcId="{169E778D-A56F-40CD-92D5-EE871B2897F9}" destId="{AFBF6AB1-9645-4F7F-9EB6-9E64B3A6E030}" srcOrd="0" destOrd="0" parTransId="{4B0FD843-2EFC-4872-AB42-4F8F29372905}" sibTransId="{E990A441-92D4-4031-8EC5-ABC37C2EBD15}"/>
    <dgm:cxn modelId="{59C7BA04-24BB-4120-B68E-8451A2E1E974}" type="presOf" srcId="{59C57D48-2A23-457F-9E83-DFD28C26BFE5}" destId="{9852790B-C20F-4236-B07E-3F5FCC901B87}" srcOrd="0" destOrd="0" presId="urn:microsoft.com/office/officeart/2005/8/layout/bProcess4"/>
    <dgm:cxn modelId="{A914B484-A63E-48B0-956B-EA569B7692F9}" type="presOf" srcId="{EEE9DA5D-0249-4E1A-9B7C-57DF3D0F6072}" destId="{9378C710-4D55-4613-AAC9-4E0A7F8F2CEB}" srcOrd="0" destOrd="0" presId="urn:microsoft.com/office/officeart/2005/8/layout/bProcess4"/>
    <dgm:cxn modelId="{6C4DE92D-E97A-4363-8A7A-334C499CE629}" srcId="{169E778D-A56F-40CD-92D5-EE871B2897F9}" destId="{579368B1-D684-496F-A0FE-2BC23F24E41C}" srcOrd="1" destOrd="0" parTransId="{9496E667-90DA-4634-A67D-39B0292F2E42}" sibTransId="{EEE9DA5D-0249-4E1A-9B7C-57DF3D0F6072}"/>
    <dgm:cxn modelId="{E8749A9F-2476-40ED-AD6D-F6252F49B2C7}" srcId="{169E778D-A56F-40CD-92D5-EE871B2897F9}" destId="{8A22885C-47F3-4816-8FCE-B43271A9B2B0}" srcOrd="3" destOrd="0" parTransId="{CCEC3480-CC95-489F-8E2E-945E1CDEDB3C}" sibTransId="{37CDE54D-C8D0-4D81-8359-5095EB6197A6}"/>
    <dgm:cxn modelId="{1AC8D69D-9A7C-4306-8DD2-A11CA2EC47E7}" type="presOf" srcId="{169E778D-A56F-40CD-92D5-EE871B2897F9}" destId="{88EDDB0F-6667-40F0-B2B8-90E0D098762D}" srcOrd="0" destOrd="0" presId="urn:microsoft.com/office/officeart/2005/8/layout/bProcess4"/>
    <dgm:cxn modelId="{136BD9E8-BAA5-4A0D-9A48-C33F2D20FB6A}" type="presOf" srcId="{8A22885C-47F3-4816-8FCE-B43271A9B2B0}" destId="{9F52A64B-41F4-488C-8B61-1A87311C0643}" srcOrd="0" destOrd="0" presId="urn:microsoft.com/office/officeart/2005/8/layout/bProcess4"/>
    <dgm:cxn modelId="{6CBB2112-0DB7-44AD-9BD0-7CB7266858AD}" type="presParOf" srcId="{88EDDB0F-6667-40F0-B2B8-90E0D098762D}" destId="{82817C49-4A66-459A-BCE3-97BEA4A249A5}" srcOrd="0" destOrd="0" presId="urn:microsoft.com/office/officeart/2005/8/layout/bProcess4"/>
    <dgm:cxn modelId="{0DE2FC5D-69D7-4ACE-8274-1215F237D76E}" type="presParOf" srcId="{82817C49-4A66-459A-BCE3-97BEA4A249A5}" destId="{7E68D4C8-D19E-4EDE-A743-CCB70190974E}" srcOrd="0" destOrd="0" presId="urn:microsoft.com/office/officeart/2005/8/layout/bProcess4"/>
    <dgm:cxn modelId="{BD6E6AAE-874D-4E27-B8FB-1D339792CF37}" type="presParOf" srcId="{82817C49-4A66-459A-BCE3-97BEA4A249A5}" destId="{CBB18BDF-A62A-43EC-BD3A-FE72ED9E62EA}" srcOrd="1" destOrd="0" presId="urn:microsoft.com/office/officeart/2005/8/layout/bProcess4"/>
    <dgm:cxn modelId="{4DED42AB-A662-4C40-B325-FC2C18E4244B}" type="presParOf" srcId="{88EDDB0F-6667-40F0-B2B8-90E0D098762D}" destId="{6CA5E6E5-C868-4616-A8DF-3EC5DDC1FCF6}" srcOrd="1" destOrd="0" presId="urn:microsoft.com/office/officeart/2005/8/layout/bProcess4"/>
    <dgm:cxn modelId="{651AEB3C-A272-40E9-801C-D908FF860CAF}" type="presParOf" srcId="{88EDDB0F-6667-40F0-B2B8-90E0D098762D}" destId="{AE517CCB-2D38-4BD6-85E8-30CC6012C6B8}" srcOrd="2" destOrd="0" presId="urn:microsoft.com/office/officeart/2005/8/layout/bProcess4"/>
    <dgm:cxn modelId="{E78FC749-406C-42F3-A267-E6BCB1AE0980}" type="presParOf" srcId="{AE517CCB-2D38-4BD6-85E8-30CC6012C6B8}" destId="{5A41A078-1C1E-449F-B5B6-9DF11D35642F}" srcOrd="0" destOrd="0" presId="urn:microsoft.com/office/officeart/2005/8/layout/bProcess4"/>
    <dgm:cxn modelId="{44EACA39-D347-4CDD-954C-6FB80AC49686}" type="presParOf" srcId="{AE517CCB-2D38-4BD6-85E8-30CC6012C6B8}" destId="{A7ADCB44-23FF-4CF2-BCD2-B3E2DAF45038}" srcOrd="1" destOrd="0" presId="urn:microsoft.com/office/officeart/2005/8/layout/bProcess4"/>
    <dgm:cxn modelId="{F241772B-2BE4-41CB-99E6-E172C24BDCD7}" type="presParOf" srcId="{88EDDB0F-6667-40F0-B2B8-90E0D098762D}" destId="{9378C710-4D55-4613-AAC9-4E0A7F8F2CEB}" srcOrd="3" destOrd="0" presId="urn:microsoft.com/office/officeart/2005/8/layout/bProcess4"/>
    <dgm:cxn modelId="{652D9F8A-5968-4EE0-B063-7960A2385F91}" type="presParOf" srcId="{88EDDB0F-6667-40F0-B2B8-90E0D098762D}" destId="{9BC41AAC-C98D-4E6A-8041-FBDBA75DE6AE}" srcOrd="4" destOrd="0" presId="urn:microsoft.com/office/officeart/2005/8/layout/bProcess4"/>
    <dgm:cxn modelId="{1A7E4D7D-95D0-4364-8701-155C9B40272D}" type="presParOf" srcId="{9BC41AAC-C98D-4E6A-8041-FBDBA75DE6AE}" destId="{8872511D-0D84-46A1-94BC-A41769336807}" srcOrd="0" destOrd="0" presId="urn:microsoft.com/office/officeart/2005/8/layout/bProcess4"/>
    <dgm:cxn modelId="{C06F64E3-DFFB-48D9-8C63-FAD2F3B57890}" type="presParOf" srcId="{9BC41AAC-C98D-4E6A-8041-FBDBA75DE6AE}" destId="{9FEB849F-1BFD-45AE-A18C-755CE5EEDBC5}" srcOrd="1" destOrd="0" presId="urn:microsoft.com/office/officeart/2005/8/layout/bProcess4"/>
    <dgm:cxn modelId="{2F502328-A1B5-482A-AAB4-358454AA01FD}" type="presParOf" srcId="{88EDDB0F-6667-40F0-B2B8-90E0D098762D}" destId="{7BF8AD41-6BE0-422B-9EDF-C22E1C9230C1}" srcOrd="5" destOrd="0" presId="urn:microsoft.com/office/officeart/2005/8/layout/bProcess4"/>
    <dgm:cxn modelId="{FBBAB1D2-2683-4753-932A-D08070F0BF56}" type="presParOf" srcId="{88EDDB0F-6667-40F0-B2B8-90E0D098762D}" destId="{DC81EB46-A902-4209-B3C6-0CBE3DB84CB2}" srcOrd="6" destOrd="0" presId="urn:microsoft.com/office/officeart/2005/8/layout/bProcess4"/>
    <dgm:cxn modelId="{CBE614D5-842B-4493-A21F-E2CF85C7A8FB}" type="presParOf" srcId="{DC81EB46-A902-4209-B3C6-0CBE3DB84CB2}" destId="{B4EAAD72-D574-4E65-8FC3-DA216A26454B}" srcOrd="0" destOrd="0" presId="urn:microsoft.com/office/officeart/2005/8/layout/bProcess4"/>
    <dgm:cxn modelId="{C0DACC51-ED1F-41A9-AEF2-FA674F8DA9FA}" type="presParOf" srcId="{DC81EB46-A902-4209-B3C6-0CBE3DB84CB2}" destId="{9F52A64B-41F4-488C-8B61-1A87311C0643}" srcOrd="1" destOrd="0" presId="urn:microsoft.com/office/officeart/2005/8/layout/bProcess4"/>
    <dgm:cxn modelId="{8ED8259D-7B25-41CC-8609-2F66C8E060C6}" type="presParOf" srcId="{88EDDB0F-6667-40F0-B2B8-90E0D098762D}" destId="{743DAD13-8AD5-4115-8382-5876C62AEA83}" srcOrd="7" destOrd="0" presId="urn:microsoft.com/office/officeart/2005/8/layout/bProcess4"/>
    <dgm:cxn modelId="{DB164CCC-550D-462F-B93F-62190FE8B136}" type="presParOf" srcId="{88EDDB0F-6667-40F0-B2B8-90E0D098762D}" destId="{7C19B767-F0D2-42D7-9E0E-93A47F3A1690}" srcOrd="8" destOrd="0" presId="urn:microsoft.com/office/officeart/2005/8/layout/bProcess4"/>
    <dgm:cxn modelId="{6E0980DE-862A-40F4-A153-FDF0F2132BB1}" type="presParOf" srcId="{7C19B767-F0D2-42D7-9E0E-93A47F3A1690}" destId="{20321648-DB7D-4362-BAD7-72AC58879D9E}" srcOrd="0" destOrd="0" presId="urn:microsoft.com/office/officeart/2005/8/layout/bProcess4"/>
    <dgm:cxn modelId="{1577E58C-6FF1-4EDA-954C-57A116778CD3}" type="presParOf" srcId="{7C19B767-F0D2-42D7-9E0E-93A47F3A1690}" destId="{9852790B-C20F-4236-B07E-3F5FCC901B8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048620-8CC8-4B4B-8F15-FA04EB51D71E}" type="doc">
      <dgm:prSet loTypeId="urn:microsoft.com/office/officeart/2005/8/layout/matrix3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A86E6F4-CA55-46EA-A06D-3BB9EBAA12F2}">
      <dgm:prSet custT="1"/>
      <dgm:spPr/>
      <dgm:t>
        <a:bodyPr/>
        <a:lstStyle/>
        <a:p>
          <a:pPr rtl="0"/>
          <a:r>
            <a:rPr lang="es-ES" sz="1400" dirty="0" smtClean="0"/>
            <a:t>Entidad determina viabilidad de hacer la subasta inversa ante bienes sometidos a control de precios</a:t>
          </a:r>
          <a:endParaRPr lang="en-US" sz="1400" dirty="0"/>
        </a:p>
      </dgm:t>
    </dgm:pt>
    <dgm:pt modelId="{14366EEF-2044-43EC-811A-BD37312D9707}" type="parTrans" cxnId="{0B582094-C7E3-4715-A9D7-12A71A40D833}">
      <dgm:prSet/>
      <dgm:spPr/>
      <dgm:t>
        <a:bodyPr/>
        <a:lstStyle/>
        <a:p>
          <a:endParaRPr lang="es-CO"/>
        </a:p>
      </dgm:t>
    </dgm:pt>
    <dgm:pt modelId="{120D745A-15CF-41D0-A309-A795A6C06822}" type="sibTrans" cxnId="{0B582094-C7E3-4715-A9D7-12A71A40D833}">
      <dgm:prSet/>
      <dgm:spPr/>
      <dgm:t>
        <a:bodyPr/>
        <a:lstStyle/>
        <a:p>
          <a:endParaRPr lang="es-CO"/>
        </a:p>
      </dgm:t>
    </dgm:pt>
    <dgm:pt modelId="{56BA6074-DD61-4EE2-B1A5-0AB9AF49C781}">
      <dgm:prSet custT="1"/>
      <dgm:spPr/>
      <dgm:t>
        <a:bodyPr/>
        <a:lstStyle/>
        <a:p>
          <a:pPr rtl="0"/>
          <a:r>
            <a:rPr lang="es-ES" sz="1400" dirty="0" smtClean="0"/>
            <a:t>La subasta puede ser por ítem o por lote </a:t>
          </a:r>
          <a:endParaRPr lang="es-CO" sz="1400" dirty="0"/>
        </a:p>
      </dgm:t>
    </dgm:pt>
    <dgm:pt modelId="{3CDA3A2E-9E39-463A-BE84-71E6BFF56367}" type="parTrans" cxnId="{44A64777-925D-49CD-B04A-33A8C1EDE7D3}">
      <dgm:prSet/>
      <dgm:spPr/>
      <dgm:t>
        <a:bodyPr/>
        <a:lstStyle/>
        <a:p>
          <a:endParaRPr lang="es-CO"/>
        </a:p>
      </dgm:t>
    </dgm:pt>
    <dgm:pt modelId="{E357CF62-2041-49C3-98B9-DAC405D67888}" type="sibTrans" cxnId="{44A64777-925D-49CD-B04A-33A8C1EDE7D3}">
      <dgm:prSet/>
      <dgm:spPr/>
      <dgm:t>
        <a:bodyPr/>
        <a:lstStyle/>
        <a:p>
          <a:endParaRPr lang="es-CO"/>
        </a:p>
      </dgm:t>
    </dgm:pt>
    <dgm:pt modelId="{5D80720B-24E7-4AE8-8B74-30D2523EF52A}">
      <dgm:prSet custT="1"/>
      <dgm:spPr/>
      <dgm:t>
        <a:bodyPr/>
        <a:lstStyle/>
        <a:p>
          <a:pPr rtl="0"/>
          <a:r>
            <a:rPr lang="es-CO" sz="1400" noProof="0" dirty="0" smtClean="0"/>
            <a:t>El resultado de la subasta se presenta al Comité Asesor para su recomendación</a:t>
          </a:r>
          <a:endParaRPr lang="es-CO" sz="1400" noProof="0" dirty="0"/>
        </a:p>
      </dgm:t>
    </dgm:pt>
    <dgm:pt modelId="{A1FA5A69-EAB4-43C3-ABF0-47B045F1702D}" type="parTrans" cxnId="{654E7C0C-92EE-467E-8DD1-CC30058C7752}">
      <dgm:prSet/>
      <dgm:spPr/>
      <dgm:t>
        <a:bodyPr/>
        <a:lstStyle/>
        <a:p>
          <a:endParaRPr lang="es-CO"/>
        </a:p>
      </dgm:t>
    </dgm:pt>
    <dgm:pt modelId="{57DBF715-E678-4C44-A917-E1727D08A466}" type="sibTrans" cxnId="{654E7C0C-92EE-467E-8DD1-CC30058C7752}">
      <dgm:prSet/>
      <dgm:spPr/>
      <dgm:t>
        <a:bodyPr/>
        <a:lstStyle/>
        <a:p>
          <a:endParaRPr lang="es-CO"/>
        </a:p>
      </dgm:t>
    </dgm:pt>
    <dgm:pt modelId="{380967C9-7337-4417-BE28-5606E8E794A6}">
      <dgm:prSet custT="1"/>
      <dgm:spPr/>
      <dgm:t>
        <a:bodyPr/>
        <a:lstStyle/>
        <a:p>
          <a:pPr rtl="0"/>
          <a:r>
            <a:rPr lang="es-ES" sz="1400" dirty="0" smtClean="0"/>
            <a:t>La entidad puede abstenerse de pedir garantía de seriedad del ofrecimiento</a:t>
          </a:r>
          <a:endParaRPr lang="es-CO" sz="1400" dirty="0"/>
        </a:p>
      </dgm:t>
    </dgm:pt>
    <dgm:pt modelId="{A1E5B02C-ADA3-47E8-9988-CD3F2FB693EB}" type="parTrans" cxnId="{78B44705-5202-4132-BAC2-838532D3A550}">
      <dgm:prSet/>
      <dgm:spPr/>
      <dgm:t>
        <a:bodyPr/>
        <a:lstStyle/>
        <a:p>
          <a:endParaRPr lang="es-CO"/>
        </a:p>
      </dgm:t>
    </dgm:pt>
    <dgm:pt modelId="{6D507941-7F6C-476A-87CE-358936162C14}" type="sibTrans" cxnId="{78B44705-5202-4132-BAC2-838532D3A550}">
      <dgm:prSet/>
      <dgm:spPr/>
      <dgm:t>
        <a:bodyPr/>
        <a:lstStyle/>
        <a:p>
          <a:endParaRPr lang="es-CO"/>
        </a:p>
      </dgm:t>
    </dgm:pt>
    <dgm:pt modelId="{EC3EA709-3258-448F-9C84-FE4FA6A95255}" type="pres">
      <dgm:prSet presAssocID="{DE048620-8CC8-4B4B-8F15-FA04EB51D7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5D158A3-8219-4197-AF5B-C1569CA9E463}" type="pres">
      <dgm:prSet presAssocID="{DE048620-8CC8-4B4B-8F15-FA04EB51D71E}" presName="diamond" presStyleLbl="bgShp" presStyleIdx="0" presStyleCnt="1"/>
      <dgm:spPr/>
    </dgm:pt>
    <dgm:pt modelId="{924C2A72-504F-458E-8D05-0DB5D1FC8AE0}" type="pres">
      <dgm:prSet presAssocID="{DE048620-8CC8-4B4B-8F15-FA04EB51D71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85DD34-3CB9-49D4-87DF-440BE73B1CDC}" type="pres">
      <dgm:prSet presAssocID="{DE048620-8CC8-4B4B-8F15-FA04EB51D71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A3C4A5-D8AD-48B1-93E5-706BB703C890}" type="pres">
      <dgm:prSet presAssocID="{DE048620-8CC8-4B4B-8F15-FA04EB51D7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FE81CD2-7BBA-4EFF-BEF6-64C4EE4685A8}" type="pres">
      <dgm:prSet presAssocID="{DE048620-8CC8-4B4B-8F15-FA04EB51D7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86FE256-63AA-4C4A-A80A-36D443C73E70}" type="presOf" srcId="{9A86E6F4-CA55-46EA-A06D-3BB9EBAA12F2}" destId="{924C2A72-504F-458E-8D05-0DB5D1FC8AE0}" srcOrd="0" destOrd="0" presId="urn:microsoft.com/office/officeart/2005/8/layout/matrix3"/>
    <dgm:cxn modelId="{44A64777-925D-49CD-B04A-33A8C1EDE7D3}" srcId="{DE048620-8CC8-4B4B-8F15-FA04EB51D71E}" destId="{56BA6074-DD61-4EE2-B1A5-0AB9AF49C781}" srcOrd="1" destOrd="0" parTransId="{3CDA3A2E-9E39-463A-BE84-71E6BFF56367}" sibTransId="{E357CF62-2041-49C3-98B9-DAC405D67888}"/>
    <dgm:cxn modelId="{84B5495E-4516-4AAB-B05F-8C5FF70C26EF}" type="presOf" srcId="{5D80720B-24E7-4AE8-8B74-30D2523EF52A}" destId="{1FA3C4A5-D8AD-48B1-93E5-706BB703C890}" srcOrd="0" destOrd="0" presId="urn:microsoft.com/office/officeart/2005/8/layout/matrix3"/>
    <dgm:cxn modelId="{A20FE4C8-25B1-492B-B7E9-E51518821B43}" type="presOf" srcId="{DE048620-8CC8-4B4B-8F15-FA04EB51D71E}" destId="{EC3EA709-3258-448F-9C84-FE4FA6A95255}" srcOrd="0" destOrd="0" presId="urn:microsoft.com/office/officeart/2005/8/layout/matrix3"/>
    <dgm:cxn modelId="{F4ED0EB2-B610-40B1-98AA-DE3AC1B4E02B}" type="presOf" srcId="{56BA6074-DD61-4EE2-B1A5-0AB9AF49C781}" destId="{2A85DD34-3CB9-49D4-87DF-440BE73B1CDC}" srcOrd="0" destOrd="0" presId="urn:microsoft.com/office/officeart/2005/8/layout/matrix3"/>
    <dgm:cxn modelId="{654E7C0C-92EE-467E-8DD1-CC30058C7752}" srcId="{DE048620-8CC8-4B4B-8F15-FA04EB51D71E}" destId="{5D80720B-24E7-4AE8-8B74-30D2523EF52A}" srcOrd="2" destOrd="0" parTransId="{A1FA5A69-EAB4-43C3-ABF0-47B045F1702D}" sibTransId="{57DBF715-E678-4C44-A917-E1727D08A466}"/>
    <dgm:cxn modelId="{78B44705-5202-4132-BAC2-838532D3A550}" srcId="{DE048620-8CC8-4B4B-8F15-FA04EB51D71E}" destId="{380967C9-7337-4417-BE28-5606E8E794A6}" srcOrd="3" destOrd="0" parTransId="{A1E5B02C-ADA3-47E8-9988-CD3F2FB693EB}" sibTransId="{6D507941-7F6C-476A-87CE-358936162C14}"/>
    <dgm:cxn modelId="{69FA38AB-CD60-4E8F-98B8-B943232DA83D}" type="presOf" srcId="{380967C9-7337-4417-BE28-5606E8E794A6}" destId="{0FE81CD2-7BBA-4EFF-BEF6-64C4EE4685A8}" srcOrd="0" destOrd="0" presId="urn:microsoft.com/office/officeart/2005/8/layout/matrix3"/>
    <dgm:cxn modelId="{0B582094-C7E3-4715-A9D7-12A71A40D833}" srcId="{DE048620-8CC8-4B4B-8F15-FA04EB51D71E}" destId="{9A86E6F4-CA55-46EA-A06D-3BB9EBAA12F2}" srcOrd="0" destOrd="0" parTransId="{14366EEF-2044-43EC-811A-BD37312D9707}" sibTransId="{120D745A-15CF-41D0-A309-A795A6C06822}"/>
    <dgm:cxn modelId="{3A7A0429-FD35-44B1-AA7E-4E542B53425D}" type="presParOf" srcId="{EC3EA709-3258-448F-9C84-FE4FA6A95255}" destId="{75D158A3-8219-4197-AF5B-C1569CA9E463}" srcOrd="0" destOrd="0" presId="urn:microsoft.com/office/officeart/2005/8/layout/matrix3"/>
    <dgm:cxn modelId="{443C4117-7467-479F-89F0-CD24F633809C}" type="presParOf" srcId="{EC3EA709-3258-448F-9C84-FE4FA6A95255}" destId="{924C2A72-504F-458E-8D05-0DB5D1FC8AE0}" srcOrd="1" destOrd="0" presId="urn:microsoft.com/office/officeart/2005/8/layout/matrix3"/>
    <dgm:cxn modelId="{548DD348-658E-4CF0-97E5-44387F57AC7A}" type="presParOf" srcId="{EC3EA709-3258-448F-9C84-FE4FA6A95255}" destId="{2A85DD34-3CB9-49D4-87DF-440BE73B1CDC}" srcOrd="2" destOrd="0" presId="urn:microsoft.com/office/officeart/2005/8/layout/matrix3"/>
    <dgm:cxn modelId="{D210567C-5D77-4D44-A27E-F8F05643F4EA}" type="presParOf" srcId="{EC3EA709-3258-448F-9C84-FE4FA6A95255}" destId="{1FA3C4A5-D8AD-48B1-93E5-706BB703C890}" srcOrd="3" destOrd="0" presId="urn:microsoft.com/office/officeart/2005/8/layout/matrix3"/>
    <dgm:cxn modelId="{8B651466-3186-405B-89BE-E73DD08A11BA}" type="presParOf" srcId="{EC3EA709-3258-448F-9C84-FE4FA6A95255}" destId="{0FE81CD2-7BBA-4EFF-BEF6-64C4EE4685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74B647-2047-4B0F-84C0-46FB1E8D4F0A}" type="doc">
      <dgm:prSet loTypeId="urn:microsoft.com/office/officeart/2005/8/layout/matrix1" loCatId="matrix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FAB9EBFA-4001-4651-BEE6-5F1174A3F583}">
      <dgm:prSet phldrT="[Texto]"/>
      <dgm:spPr/>
      <dgm:t>
        <a:bodyPr/>
        <a:lstStyle/>
        <a:p>
          <a:r>
            <a:rPr lang="es-MX" b="1" dirty="0" smtClean="0">
              <a:solidFill>
                <a:srgbClr val="FF0000"/>
              </a:solidFill>
              <a:latin typeface="Trebuchet MS" pitchFamily="34" charset="0"/>
            </a:rPr>
            <a:t>AHORRO POR MAS DE 125 MILLONES DE US $</a:t>
          </a:r>
        </a:p>
      </dgm:t>
    </dgm:pt>
    <dgm:pt modelId="{221B3581-3FE1-4E16-B4E4-1C098AB98E9E}" type="parTrans" cxnId="{D5BE6564-AD8A-4F6D-88F7-4E652D7FB39B}">
      <dgm:prSet/>
      <dgm:spPr/>
      <dgm:t>
        <a:bodyPr/>
        <a:lstStyle/>
        <a:p>
          <a:endParaRPr lang="es-ES"/>
        </a:p>
      </dgm:t>
    </dgm:pt>
    <dgm:pt modelId="{587B83D3-9CEA-4A49-8902-C7CD2B6AF83E}" type="sibTrans" cxnId="{D5BE6564-AD8A-4F6D-88F7-4E652D7FB39B}">
      <dgm:prSet/>
      <dgm:spPr/>
      <dgm:t>
        <a:bodyPr/>
        <a:lstStyle/>
        <a:p>
          <a:endParaRPr lang="es-ES"/>
        </a:p>
      </dgm:t>
    </dgm:pt>
    <dgm:pt modelId="{12B82AE4-3ADB-43B7-B542-82DE73FF0801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Ahorros estimados del 17% en promedio.</a:t>
          </a:r>
          <a:endParaRPr lang="es-ES" dirty="0"/>
        </a:p>
      </dgm:t>
    </dgm:pt>
    <dgm:pt modelId="{E5C59B69-3425-4A38-992E-8F68D00D9B73}" type="parTrans" cxnId="{D999F6B3-AC90-49B4-A013-985281B13595}">
      <dgm:prSet/>
      <dgm:spPr/>
      <dgm:t>
        <a:bodyPr/>
        <a:lstStyle/>
        <a:p>
          <a:endParaRPr lang="es-ES"/>
        </a:p>
      </dgm:t>
    </dgm:pt>
    <dgm:pt modelId="{657DE0A7-0CF2-46D9-A189-379D6F932A7A}" type="sibTrans" cxnId="{D999F6B3-AC90-49B4-A013-985281B13595}">
      <dgm:prSet/>
      <dgm:spPr/>
      <dgm:t>
        <a:bodyPr/>
        <a:lstStyle/>
        <a:p>
          <a:endParaRPr lang="es-ES"/>
        </a:p>
      </dgm:t>
    </dgm:pt>
    <dgm:pt modelId="{83A7295D-E3C1-465A-A2EA-72FA5A55F71F}">
      <dgm:prSet phldrT="[Texto]"/>
      <dgm:spPr/>
      <dgm:t>
        <a:bodyPr/>
        <a:lstStyle/>
        <a:p>
          <a:r>
            <a:rPr lang="es-CO" dirty="0" smtClean="0">
              <a:latin typeface="Trebuchet MS" pitchFamily="34" charset="0"/>
            </a:rPr>
            <a:t>Tiempo del proceso de 20 días en promedio</a:t>
          </a:r>
          <a:endParaRPr lang="es-ES" dirty="0"/>
        </a:p>
      </dgm:t>
    </dgm:pt>
    <dgm:pt modelId="{95040CEA-AA78-40C1-ADF4-64AF1049FC9A}" type="parTrans" cxnId="{C6B1ED7E-999D-4D01-999C-B7DE9E131A6A}">
      <dgm:prSet/>
      <dgm:spPr/>
      <dgm:t>
        <a:bodyPr/>
        <a:lstStyle/>
        <a:p>
          <a:endParaRPr lang="es-ES"/>
        </a:p>
      </dgm:t>
    </dgm:pt>
    <dgm:pt modelId="{E6D305D4-5199-4E97-88AF-AFC2BC00F4B9}" type="sibTrans" cxnId="{C6B1ED7E-999D-4D01-999C-B7DE9E131A6A}">
      <dgm:prSet/>
      <dgm:spPr/>
      <dgm:t>
        <a:bodyPr/>
        <a:lstStyle/>
        <a:p>
          <a:endParaRPr lang="es-ES"/>
        </a:p>
      </dgm:t>
    </dgm:pt>
    <dgm:pt modelId="{86E932EA-BEF2-4FFC-8FC4-B61DCC1092C9}">
      <dgm:prSet phldrT="[Texto]"/>
      <dgm:spPr/>
      <dgm:t>
        <a:bodyPr/>
        <a:lstStyle/>
        <a:p>
          <a:r>
            <a:rPr lang="es-CO" dirty="0" smtClean="0">
              <a:latin typeface="Trebuchet MS" pitchFamily="34" charset="0"/>
            </a:rPr>
            <a:t>Destacada por el Banco Mundial </a:t>
          </a:r>
          <a:r>
            <a:rPr lang="es-ES" dirty="0" smtClean="0">
              <a:latin typeface="Trebuchet MS" pitchFamily="34" charset="0"/>
            </a:rPr>
            <a:t>(Feria de las innovaciones 2008)</a:t>
          </a:r>
          <a:endParaRPr lang="es-ES" dirty="0"/>
        </a:p>
      </dgm:t>
    </dgm:pt>
    <dgm:pt modelId="{3504F6D4-5CB6-4561-907E-748EDDC9BB71}" type="parTrans" cxnId="{F5C75924-30B7-44A4-805B-038574AB7DE2}">
      <dgm:prSet/>
      <dgm:spPr/>
      <dgm:t>
        <a:bodyPr/>
        <a:lstStyle/>
        <a:p>
          <a:endParaRPr lang="es-ES"/>
        </a:p>
      </dgm:t>
    </dgm:pt>
    <dgm:pt modelId="{AD5F0C25-FD29-47D6-B09A-51823A92C2B0}" type="sibTrans" cxnId="{F5C75924-30B7-44A4-805B-038574AB7DE2}">
      <dgm:prSet/>
      <dgm:spPr/>
      <dgm:t>
        <a:bodyPr/>
        <a:lstStyle/>
        <a:p>
          <a:endParaRPr lang="es-ES"/>
        </a:p>
      </dgm:t>
    </dgm:pt>
    <dgm:pt modelId="{1996A609-2C15-4B6C-91A4-67F25344DD04}">
      <dgm:prSet phldrT="[Texto]"/>
      <dgm:spPr/>
      <dgm:t>
        <a:bodyPr/>
        <a:lstStyle/>
        <a:p>
          <a:r>
            <a:rPr lang="es-MX" dirty="0" smtClean="0">
              <a:latin typeface="Trebuchet MS" pitchFamily="34" charset="0"/>
            </a:rPr>
            <a:t>Más de 4.000 subastas entre los años 2008 y 2009</a:t>
          </a:r>
          <a:endParaRPr lang="es-ES" dirty="0"/>
        </a:p>
      </dgm:t>
    </dgm:pt>
    <dgm:pt modelId="{106196A5-5D0A-4B71-BD92-F48421F57101}" type="parTrans" cxnId="{EDF8DBF0-D277-4B7A-976B-9F2241ABEF8A}">
      <dgm:prSet/>
      <dgm:spPr/>
      <dgm:t>
        <a:bodyPr/>
        <a:lstStyle/>
        <a:p>
          <a:endParaRPr lang="es-ES"/>
        </a:p>
      </dgm:t>
    </dgm:pt>
    <dgm:pt modelId="{B8E21D54-5DD4-454A-80BA-6A2721FB37DB}" type="sibTrans" cxnId="{EDF8DBF0-D277-4B7A-976B-9F2241ABEF8A}">
      <dgm:prSet/>
      <dgm:spPr/>
      <dgm:t>
        <a:bodyPr/>
        <a:lstStyle/>
        <a:p>
          <a:endParaRPr lang="es-ES"/>
        </a:p>
      </dgm:t>
    </dgm:pt>
    <dgm:pt modelId="{48674920-1D1D-494C-B882-0E717C5C37CA}" type="pres">
      <dgm:prSet presAssocID="{8874B647-2047-4B0F-84C0-46FB1E8D4F0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36A185-3A8D-4CAA-8802-7775F6F56F50}" type="pres">
      <dgm:prSet presAssocID="{8874B647-2047-4B0F-84C0-46FB1E8D4F0A}" presName="matrix" presStyleCnt="0"/>
      <dgm:spPr/>
      <dgm:t>
        <a:bodyPr/>
        <a:lstStyle/>
        <a:p>
          <a:endParaRPr lang="es-ES"/>
        </a:p>
      </dgm:t>
    </dgm:pt>
    <dgm:pt modelId="{E0DBEA4A-8297-436F-B370-1B20E093632F}" type="pres">
      <dgm:prSet presAssocID="{8874B647-2047-4B0F-84C0-46FB1E8D4F0A}" presName="tile1" presStyleLbl="node1" presStyleIdx="0" presStyleCnt="4"/>
      <dgm:spPr/>
      <dgm:t>
        <a:bodyPr/>
        <a:lstStyle/>
        <a:p>
          <a:endParaRPr lang="es-ES"/>
        </a:p>
      </dgm:t>
    </dgm:pt>
    <dgm:pt modelId="{FEFEE284-CE7C-4FAE-836D-F253B913E6EE}" type="pres">
      <dgm:prSet presAssocID="{8874B647-2047-4B0F-84C0-46FB1E8D4F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7F689-78A6-4FF0-B01D-67CBA09DD24A}" type="pres">
      <dgm:prSet presAssocID="{8874B647-2047-4B0F-84C0-46FB1E8D4F0A}" presName="tile2" presStyleLbl="node1" presStyleIdx="1" presStyleCnt="4"/>
      <dgm:spPr/>
      <dgm:t>
        <a:bodyPr/>
        <a:lstStyle/>
        <a:p>
          <a:endParaRPr lang="es-ES"/>
        </a:p>
      </dgm:t>
    </dgm:pt>
    <dgm:pt modelId="{56F0BFDB-CFAA-4D42-BA2E-B1343E3DB1AA}" type="pres">
      <dgm:prSet presAssocID="{8874B647-2047-4B0F-84C0-46FB1E8D4F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35B6D7-A033-45E8-9123-E43AE702CE57}" type="pres">
      <dgm:prSet presAssocID="{8874B647-2047-4B0F-84C0-46FB1E8D4F0A}" presName="tile3" presStyleLbl="node1" presStyleIdx="2" presStyleCnt="4"/>
      <dgm:spPr/>
      <dgm:t>
        <a:bodyPr/>
        <a:lstStyle/>
        <a:p>
          <a:endParaRPr lang="es-ES"/>
        </a:p>
      </dgm:t>
    </dgm:pt>
    <dgm:pt modelId="{79C7CDE9-DA73-4C58-95DC-CF65D3FC1FA9}" type="pres">
      <dgm:prSet presAssocID="{8874B647-2047-4B0F-84C0-46FB1E8D4F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D0D97D-8E7E-4A1E-BB4A-07387BE47486}" type="pres">
      <dgm:prSet presAssocID="{8874B647-2047-4B0F-84C0-46FB1E8D4F0A}" presName="tile4" presStyleLbl="node1" presStyleIdx="3" presStyleCnt="4"/>
      <dgm:spPr/>
      <dgm:t>
        <a:bodyPr/>
        <a:lstStyle/>
        <a:p>
          <a:endParaRPr lang="es-ES"/>
        </a:p>
      </dgm:t>
    </dgm:pt>
    <dgm:pt modelId="{BD390EC3-7B6B-4E42-833C-256B7BD719A9}" type="pres">
      <dgm:prSet presAssocID="{8874B647-2047-4B0F-84C0-46FB1E8D4F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4A0299-6879-4C6D-B42C-3ABB1B0ACB12}" type="pres">
      <dgm:prSet presAssocID="{8874B647-2047-4B0F-84C0-46FB1E8D4F0A}" presName="centerTile" presStyleLbl="fgShp" presStyleIdx="0" presStyleCnt="1" custScaleY="136986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56931F5-E4EB-4F75-A753-0B4756193FB0}" type="presOf" srcId="{FAB9EBFA-4001-4651-BEE6-5F1174A3F583}" destId="{5F4A0299-6879-4C6D-B42C-3ABB1B0ACB12}" srcOrd="0" destOrd="0" presId="urn:microsoft.com/office/officeart/2005/8/layout/matrix1"/>
    <dgm:cxn modelId="{D999F6B3-AC90-49B4-A013-985281B13595}" srcId="{FAB9EBFA-4001-4651-BEE6-5F1174A3F583}" destId="{12B82AE4-3ADB-43B7-B542-82DE73FF0801}" srcOrd="1" destOrd="0" parTransId="{E5C59B69-3425-4A38-992E-8F68D00D9B73}" sibTransId="{657DE0A7-0CF2-46D9-A189-379D6F932A7A}"/>
    <dgm:cxn modelId="{56E9F0C9-AEAC-478F-8D2F-499C664657D5}" type="presOf" srcId="{86E932EA-BEF2-4FFC-8FC4-B61DCC1092C9}" destId="{BD390EC3-7B6B-4E42-833C-256B7BD719A9}" srcOrd="1" destOrd="0" presId="urn:microsoft.com/office/officeart/2005/8/layout/matrix1"/>
    <dgm:cxn modelId="{94C5CD54-92C9-42BB-96C4-3DF4F760B098}" type="presOf" srcId="{12B82AE4-3ADB-43B7-B542-82DE73FF0801}" destId="{F407F689-78A6-4FF0-B01D-67CBA09DD24A}" srcOrd="0" destOrd="0" presId="urn:microsoft.com/office/officeart/2005/8/layout/matrix1"/>
    <dgm:cxn modelId="{D02FC821-78C6-4948-AD96-495E39FC111E}" type="presOf" srcId="{1996A609-2C15-4B6C-91A4-67F25344DD04}" destId="{E0DBEA4A-8297-436F-B370-1B20E093632F}" srcOrd="0" destOrd="0" presId="urn:microsoft.com/office/officeart/2005/8/layout/matrix1"/>
    <dgm:cxn modelId="{D32DC840-94DD-4508-8949-65911D8DEA66}" type="presOf" srcId="{8874B647-2047-4B0F-84C0-46FB1E8D4F0A}" destId="{48674920-1D1D-494C-B882-0E717C5C37CA}" srcOrd="0" destOrd="0" presId="urn:microsoft.com/office/officeart/2005/8/layout/matrix1"/>
    <dgm:cxn modelId="{DD2B0A4F-45F4-43C0-848B-B85A96F4C209}" type="presOf" srcId="{83A7295D-E3C1-465A-A2EA-72FA5A55F71F}" destId="{1235B6D7-A033-45E8-9123-E43AE702CE57}" srcOrd="0" destOrd="0" presId="urn:microsoft.com/office/officeart/2005/8/layout/matrix1"/>
    <dgm:cxn modelId="{C64AE42E-6861-4BD6-88C6-06E827162EBA}" type="presOf" srcId="{1996A609-2C15-4B6C-91A4-67F25344DD04}" destId="{FEFEE284-CE7C-4FAE-836D-F253B913E6EE}" srcOrd="1" destOrd="0" presId="urn:microsoft.com/office/officeart/2005/8/layout/matrix1"/>
    <dgm:cxn modelId="{F5C75924-30B7-44A4-805B-038574AB7DE2}" srcId="{FAB9EBFA-4001-4651-BEE6-5F1174A3F583}" destId="{86E932EA-BEF2-4FFC-8FC4-B61DCC1092C9}" srcOrd="3" destOrd="0" parTransId="{3504F6D4-5CB6-4561-907E-748EDDC9BB71}" sibTransId="{AD5F0C25-FD29-47D6-B09A-51823A92C2B0}"/>
    <dgm:cxn modelId="{5EFA7C25-B8F3-4CB5-B3A9-23E6A615423D}" type="presOf" srcId="{83A7295D-E3C1-465A-A2EA-72FA5A55F71F}" destId="{79C7CDE9-DA73-4C58-95DC-CF65D3FC1FA9}" srcOrd="1" destOrd="0" presId="urn:microsoft.com/office/officeart/2005/8/layout/matrix1"/>
    <dgm:cxn modelId="{D5BE6564-AD8A-4F6D-88F7-4E652D7FB39B}" srcId="{8874B647-2047-4B0F-84C0-46FB1E8D4F0A}" destId="{FAB9EBFA-4001-4651-BEE6-5F1174A3F583}" srcOrd="0" destOrd="0" parTransId="{221B3581-3FE1-4E16-B4E4-1C098AB98E9E}" sibTransId="{587B83D3-9CEA-4A49-8902-C7CD2B6AF83E}"/>
    <dgm:cxn modelId="{EDF8DBF0-D277-4B7A-976B-9F2241ABEF8A}" srcId="{FAB9EBFA-4001-4651-BEE6-5F1174A3F583}" destId="{1996A609-2C15-4B6C-91A4-67F25344DD04}" srcOrd="0" destOrd="0" parTransId="{106196A5-5D0A-4B71-BD92-F48421F57101}" sibTransId="{B8E21D54-5DD4-454A-80BA-6A2721FB37DB}"/>
    <dgm:cxn modelId="{2679664D-3AF4-40D8-A1A5-B6BE93175D74}" type="presOf" srcId="{86E932EA-BEF2-4FFC-8FC4-B61DCC1092C9}" destId="{87D0D97D-8E7E-4A1E-BB4A-07387BE47486}" srcOrd="0" destOrd="0" presId="urn:microsoft.com/office/officeart/2005/8/layout/matrix1"/>
    <dgm:cxn modelId="{EA180A8F-2D35-4D93-A220-522060899F07}" type="presOf" srcId="{12B82AE4-3ADB-43B7-B542-82DE73FF0801}" destId="{56F0BFDB-CFAA-4D42-BA2E-B1343E3DB1AA}" srcOrd="1" destOrd="0" presId="urn:microsoft.com/office/officeart/2005/8/layout/matrix1"/>
    <dgm:cxn modelId="{C6B1ED7E-999D-4D01-999C-B7DE9E131A6A}" srcId="{FAB9EBFA-4001-4651-BEE6-5F1174A3F583}" destId="{83A7295D-E3C1-465A-A2EA-72FA5A55F71F}" srcOrd="2" destOrd="0" parTransId="{95040CEA-AA78-40C1-ADF4-64AF1049FC9A}" sibTransId="{E6D305D4-5199-4E97-88AF-AFC2BC00F4B9}"/>
    <dgm:cxn modelId="{D163D56A-286A-46E5-B84D-FB525B8BC443}" type="presParOf" srcId="{48674920-1D1D-494C-B882-0E717C5C37CA}" destId="{CA36A185-3A8D-4CAA-8802-7775F6F56F50}" srcOrd="0" destOrd="0" presId="urn:microsoft.com/office/officeart/2005/8/layout/matrix1"/>
    <dgm:cxn modelId="{A429D3A6-2D9B-4050-AA6C-A4BAC3325037}" type="presParOf" srcId="{CA36A185-3A8D-4CAA-8802-7775F6F56F50}" destId="{E0DBEA4A-8297-436F-B370-1B20E093632F}" srcOrd="0" destOrd="0" presId="urn:microsoft.com/office/officeart/2005/8/layout/matrix1"/>
    <dgm:cxn modelId="{BD98C091-710E-4DFE-8A64-A9CFD29713E0}" type="presParOf" srcId="{CA36A185-3A8D-4CAA-8802-7775F6F56F50}" destId="{FEFEE284-CE7C-4FAE-836D-F253B913E6EE}" srcOrd="1" destOrd="0" presId="urn:microsoft.com/office/officeart/2005/8/layout/matrix1"/>
    <dgm:cxn modelId="{0E448EA7-1117-4238-92D4-C99F4B7A39C9}" type="presParOf" srcId="{CA36A185-3A8D-4CAA-8802-7775F6F56F50}" destId="{F407F689-78A6-4FF0-B01D-67CBA09DD24A}" srcOrd="2" destOrd="0" presId="urn:microsoft.com/office/officeart/2005/8/layout/matrix1"/>
    <dgm:cxn modelId="{0CC22936-50AC-4E6C-A815-76EA22F8FC3F}" type="presParOf" srcId="{CA36A185-3A8D-4CAA-8802-7775F6F56F50}" destId="{56F0BFDB-CFAA-4D42-BA2E-B1343E3DB1AA}" srcOrd="3" destOrd="0" presId="urn:microsoft.com/office/officeart/2005/8/layout/matrix1"/>
    <dgm:cxn modelId="{231EF46B-C1AC-413A-A40F-C999D9570B68}" type="presParOf" srcId="{CA36A185-3A8D-4CAA-8802-7775F6F56F50}" destId="{1235B6D7-A033-45E8-9123-E43AE702CE57}" srcOrd="4" destOrd="0" presId="urn:microsoft.com/office/officeart/2005/8/layout/matrix1"/>
    <dgm:cxn modelId="{B0A5B418-2CE4-496B-B063-4AA70A09BA43}" type="presParOf" srcId="{CA36A185-3A8D-4CAA-8802-7775F6F56F50}" destId="{79C7CDE9-DA73-4C58-95DC-CF65D3FC1FA9}" srcOrd="5" destOrd="0" presId="urn:microsoft.com/office/officeart/2005/8/layout/matrix1"/>
    <dgm:cxn modelId="{A499BB63-CB4F-475B-AD3A-A9A6276B5359}" type="presParOf" srcId="{CA36A185-3A8D-4CAA-8802-7775F6F56F50}" destId="{87D0D97D-8E7E-4A1E-BB4A-07387BE47486}" srcOrd="6" destOrd="0" presId="urn:microsoft.com/office/officeart/2005/8/layout/matrix1"/>
    <dgm:cxn modelId="{4E6C4A11-3760-425F-914B-EEA80F739FD8}" type="presParOf" srcId="{CA36A185-3A8D-4CAA-8802-7775F6F56F50}" destId="{BD390EC3-7B6B-4E42-833C-256B7BD719A9}" srcOrd="7" destOrd="0" presId="urn:microsoft.com/office/officeart/2005/8/layout/matrix1"/>
    <dgm:cxn modelId="{52EB79EF-EE90-4DA4-9C9F-46DF0D73DC80}" type="presParOf" srcId="{48674920-1D1D-494C-B882-0E717C5C37CA}" destId="{5F4A0299-6879-4C6D-B42C-3ABB1B0ACB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8C9592-534A-4239-A081-52B2DDEB487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s-CO"/>
        </a:p>
      </dgm:t>
    </dgm:pt>
    <dgm:pt modelId="{91E2260C-A6B8-41AF-9E69-AF7C6E1C638E}">
      <dgm:prSet/>
      <dgm:spPr/>
      <dgm:t>
        <a:bodyPr/>
        <a:lstStyle/>
        <a:p>
          <a:pPr rtl="0"/>
          <a:r>
            <a:rPr lang="es-CO" dirty="0" smtClean="0"/>
            <a:t>Reglas de bolsa de productos</a:t>
          </a:r>
          <a:endParaRPr lang="es-CO" dirty="0"/>
        </a:p>
      </dgm:t>
    </dgm:pt>
    <dgm:pt modelId="{4B1FC483-9D4C-4339-BF9D-9354FDC4D894}" type="parTrans" cxnId="{2EB97E8A-BD7B-45F0-88F1-69BD9F633C0F}">
      <dgm:prSet/>
      <dgm:spPr/>
      <dgm:t>
        <a:bodyPr/>
        <a:lstStyle/>
        <a:p>
          <a:endParaRPr lang="es-CO"/>
        </a:p>
      </dgm:t>
    </dgm:pt>
    <dgm:pt modelId="{F8411DB7-2D80-4214-A9B2-2AA0F7F6C2A4}" type="sibTrans" cxnId="{2EB97E8A-BD7B-45F0-88F1-69BD9F633C0F}">
      <dgm:prSet/>
      <dgm:spPr/>
      <dgm:t>
        <a:bodyPr/>
        <a:lstStyle/>
        <a:p>
          <a:endParaRPr lang="es-CO"/>
        </a:p>
      </dgm:t>
    </dgm:pt>
    <dgm:pt modelId="{472094F2-9658-434E-B7F3-5E3F74A603BB}">
      <dgm:prSet/>
      <dgm:spPr/>
      <dgm:t>
        <a:bodyPr/>
        <a:lstStyle/>
        <a:p>
          <a:pPr rtl="0"/>
          <a:r>
            <a:rPr lang="es-CO" dirty="0" smtClean="0"/>
            <a:t>Formación</a:t>
          </a:r>
          <a:endParaRPr lang="es-CO" dirty="0"/>
        </a:p>
      </dgm:t>
    </dgm:pt>
    <dgm:pt modelId="{0425617B-122D-44B6-B2FE-BBEC68BE4E62}" type="parTrans" cxnId="{C912B064-C891-49F0-AEEB-850D2EA5557B}">
      <dgm:prSet/>
      <dgm:spPr/>
      <dgm:t>
        <a:bodyPr/>
        <a:lstStyle/>
        <a:p>
          <a:endParaRPr lang="es-CO"/>
        </a:p>
      </dgm:t>
    </dgm:pt>
    <dgm:pt modelId="{7721A00A-75B3-4A41-B804-C12BEC3FCCB8}" type="sibTrans" cxnId="{C912B064-C891-49F0-AEEB-850D2EA5557B}">
      <dgm:prSet/>
      <dgm:spPr/>
      <dgm:t>
        <a:bodyPr/>
        <a:lstStyle/>
        <a:p>
          <a:endParaRPr lang="es-CO"/>
        </a:p>
      </dgm:t>
    </dgm:pt>
    <dgm:pt modelId="{97969250-1CC6-4612-BEA8-1E66D6F1A028}">
      <dgm:prSet/>
      <dgm:spPr/>
      <dgm:t>
        <a:bodyPr/>
        <a:lstStyle/>
        <a:p>
          <a:pPr rtl="0"/>
          <a:r>
            <a:rPr lang="es-CO" dirty="0" smtClean="0"/>
            <a:t>Celebración</a:t>
          </a:r>
          <a:endParaRPr lang="es-CO" dirty="0"/>
        </a:p>
      </dgm:t>
    </dgm:pt>
    <dgm:pt modelId="{8F695437-9272-4C8B-931E-25E94CD6BE50}" type="parTrans" cxnId="{5C39AB41-2710-459D-A217-43AE5EBFF605}">
      <dgm:prSet/>
      <dgm:spPr/>
      <dgm:t>
        <a:bodyPr/>
        <a:lstStyle/>
        <a:p>
          <a:endParaRPr lang="es-CO"/>
        </a:p>
      </dgm:t>
    </dgm:pt>
    <dgm:pt modelId="{B77E3B4A-D413-4F22-9ECC-FAF1C4A46B5A}" type="sibTrans" cxnId="{5C39AB41-2710-459D-A217-43AE5EBFF605}">
      <dgm:prSet/>
      <dgm:spPr/>
      <dgm:t>
        <a:bodyPr/>
        <a:lstStyle/>
        <a:p>
          <a:endParaRPr lang="es-CO"/>
        </a:p>
      </dgm:t>
    </dgm:pt>
    <dgm:pt modelId="{2AB0F31D-5B9D-4BFB-848C-81934BEB1570}">
      <dgm:prSet/>
      <dgm:spPr/>
      <dgm:t>
        <a:bodyPr/>
        <a:lstStyle/>
        <a:p>
          <a:pPr rtl="0"/>
          <a:r>
            <a:rPr lang="es-CO" dirty="0" smtClean="0"/>
            <a:t>Perfeccionamiento</a:t>
          </a:r>
          <a:endParaRPr lang="es-CO" dirty="0"/>
        </a:p>
      </dgm:t>
    </dgm:pt>
    <dgm:pt modelId="{B222559D-8235-43A4-AC56-406C0F4AB738}" type="parTrans" cxnId="{DEFCCA8F-5CFD-496D-8FA8-67F040CE5779}">
      <dgm:prSet/>
      <dgm:spPr/>
      <dgm:t>
        <a:bodyPr/>
        <a:lstStyle/>
        <a:p>
          <a:endParaRPr lang="es-CO"/>
        </a:p>
      </dgm:t>
    </dgm:pt>
    <dgm:pt modelId="{BA73503E-04C0-420F-A344-54DF51503F32}" type="sibTrans" cxnId="{DEFCCA8F-5CFD-496D-8FA8-67F040CE5779}">
      <dgm:prSet/>
      <dgm:spPr/>
      <dgm:t>
        <a:bodyPr/>
        <a:lstStyle/>
        <a:p>
          <a:endParaRPr lang="es-CO"/>
        </a:p>
      </dgm:t>
    </dgm:pt>
    <dgm:pt modelId="{F6356FBC-B216-4946-B1A0-90B14E9C8CD9}">
      <dgm:prSet/>
      <dgm:spPr/>
      <dgm:t>
        <a:bodyPr/>
        <a:lstStyle/>
        <a:p>
          <a:pPr rtl="0"/>
          <a:r>
            <a:rPr lang="es-CO" dirty="0" smtClean="0"/>
            <a:t>Ejecución</a:t>
          </a:r>
          <a:endParaRPr lang="es-CO" dirty="0"/>
        </a:p>
      </dgm:t>
    </dgm:pt>
    <dgm:pt modelId="{DDB4B3B7-BDD9-472B-8D38-3ED123CE3ECB}" type="parTrans" cxnId="{12A61C9E-F8F8-4751-BC32-9F2FC00A62B3}">
      <dgm:prSet/>
      <dgm:spPr/>
      <dgm:t>
        <a:bodyPr/>
        <a:lstStyle/>
        <a:p>
          <a:endParaRPr lang="es-CO"/>
        </a:p>
      </dgm:t>
    </dgm:pt>
    <dgm:pt modelId="{27EC78B0-4B23-4F87-8847-EEB0605E6970}" type="sibTrans" cxnId="{12A61C9E-F8F8-4751-BC32-9F2FC00A62B3}">
      <dgm:prSet/>
      <dgm:spPr/>
      <dgm:t>
        <a:bodyPr/>
        <a:lstStyle/>
        <a:p>
          <a:endParaRPr lang="es-CO"/>
        </a:p>
      </dgm:t>
    </dgm:pt>
    <dgm:pt modelId="{ADB9D745-07F6-43BD-8BA7-BB91750C57F1}">
      <dgm:prSet/>
      <dgm:spPr/>
      <dgm:t>
        <a:bodyPr/>
        <a:lstStyle/>
        <a:p>
          <a:pPr rtl="0"/>
          <a:r>
            <a:rPr lang="es-CO" dirty="0" smtClean="0"/>
            <a:t>liquidación </a:t>
          </a:r>
          <a:endParaRPr lang="es-CO" dirty="0"/>
        </a:p>
      </dgm:t>
    </dgm:pt>
    <dgm:pt modelId="{44B8427C-8B41-4499-8B37-4A7CB7467316}" type="parTrans" cxnId="{6D573E82-BA42-44C8-BFB7-C2B0629CA336}">
      <dgm:prSet/>
      <dgm:spPr/>
      <dgm:t>
        <a:bodyPr/>
        <a:lstStyle/>
        <a:p>
          <a:endParaRPr lang="es-CO"/>
        </a:p>
      </dgm:t>
    </dgm:pt>
    <dgm:pt modelId="{BE3236A6-0388-47C1-87A1-D521DBF4825E}" type="sibTrans" cxnId="{6D573E82-BA42-44C8-BFB7-C2B0629CA336}">
      <dgm:prSet/>
      <dgm:spPr/>
      <dgm:t>
        <a:bodyPr/>
        <a:lstStyle/>
        <a:p>
          <a:endParaRPr lang="es-CO"/>
        </a:p>
      </dgm:t>
    </dgm:pt>
    <dgm:pt modelId="{D63A4645-BB9A-414B-9A08-73FCF39AA9EF}" type="pres">
      <dgm:prSet presAssocID="{518C9592-534A-4239-A081-52B2DDEB48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9911246-041A-4788-B941-7673C9B39770}" type="pres">
      <dgm:prSet presAssocID="{91E2260C-A6B8-41AF-9E69-AF7C6E1C638E}" presName="root1" presStyleCnt="0"/>
      <dgm:spPr/>
      <dgm:t>
        <a:bodyPr/>
        <a:lstStyle/>
        <a:p>
          <a:endParaRPr lang="es-CO"/>
        </a:p>
      </dgm:t>
    </dgm:pt>
    <dgm:pt modelId="{5AA860DF-4647-4085-B674-FA489DE7BFFD}" type="pres">
      <dgm:prSet presAssocID="{91E2260C-A6B8-41AF-9E69-AF7C6E1C638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C50E3AB-2A77-4610-B832-EE3A26993D81}" type="pres">
      <dgm:prSet presAssocID="{91E2260C-A6B8-41AF-9E69-AF7C6E1C638E}" presName="level2hierChild" presStyleCnt="0"/>
      <dgm:spPr/>
      <dgm:t>
        <a:bodyPr/>
        <a:lstStyle/>
        <a:p>
          <a:endParaRPr lang="es-CO"/>
        </a:p>
      </dgm:t>
    </dgm:pt>
    <dgm:pt modelId="{1F2E5C09-A4D2-48D0-9DC5-DA2E36EAB801}" type="pres">
      <dgm:prSet presAssocID="{0425617B-122D-44B6-B2FE-BBEC68BE4E62}" presName="conn2-1" presStyleLbl="parChTrans1D2" presStyleIdx="0" presStyleCnt="5"/>
      <dgm:spPr/>
      <dgm:t>
        <a:bodyPr/>
        <a:lstStyle/>
        <a:p>
          <a:endParaRPr lang="es-CO"/>
        </a:p>
      </dgm:t>
    </dgm:pt>
    <dgm:pt modelId="{44882C74-AE94-420F-94FA-54E097B97EEC}" type="pres">
      <dgm:prSet presAssocID="{0425617B-122D-44B6-B2FE-BBEC68BE4E62}" presName="connTx" presStyleLbl="parChTrans1D2" presStyleIdx="0" presStyleCnt="5"/>
      <dgm:spPr/>
      <dgm:t>
        <a:bodyPr/>
        <a:lstStyle/>
        <a:p>
          <a:endParaRPr lang="es-CO"/>
        </a:p>
      </dgm:t>
    </dgm:pt>
    <dgm:pt modelId="{5F829ACC-7A34-4AD1-A959-39CA31B6A381}" type="pres">
      <dgm:prSet presAssocID="{472094F2-9658-434E-B7F3-5E3F74A603BB}" presName="root2" presStyleCnt="0"/>
      <dgm:spPr/>
      <dgm:t>
        <a:bodyPr/>
        <a:lstStyle/>
        <a:p>
          <a:endParaRPr lang="es-CO"/>
        </a:p>
      </dgm:t>
    </dgm:pt>
    <dgm:pt modelId="{97E685F9-FCA5-440C-9EF7-E34777B9CF6F}" type="pres">
      <dgm:prSet presAssocID="{472094F2-9658-434E-B7F3-5E3F74A603B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E3478C-F4F3-435C-A987-EC7B9A959575}" type="pres">
      <dgm:prSet presAssocID="{472094F2-9658-434E-B7F3-5E3F74A603BB}" presName="level3hierChild" presStyleCnt="0"/>
      <dgm:spPr/>
      <dgm:t>
        <a:bodyPr/>
        <a:lstStyle/>
        <a:p>
          <a:endParaRPr lang="es-CO"/>
        </a:p>
      </dgm:t>
    </dgm:pt>
    <dgm:pt modelId="{96186665-119E-4ACA-9191-6A50348E636B}" type="pres">
      <dgm:prSet presAssocID="{8F695437-9272-4C8B-931E-25E94CD6BE50}" presName="conn2-1" presStyleLbl="parChTrans1D2" presStyleIdx="1" presStyleCnt="5"/>
      <dgm:spPr/>
      <dgm:t>
        <a:bodyPr/>
        <a:lstStyle/>
        <a:p>
          <a:endParaRPr lang="es-CO"/>
        </a:p>
      </dgm:t>
    </dgm:pt>
    <dgm:pt modelId="{7D711D93-FDD3-4770-B142-7EC36F9B7965}" type="pres">
      <dgm:prSet presAssocID="{8F695437-9272-4C8B-931E-25E94CD6BE50}" presName="connTx" presStyleLbl="parChTrans1D2" presStyleIdx="1" presStyleCnt="5"/>
      <dgm:spPr/>
      <dgm:t>
        <a:bodyPr/>
        <a:lstStyle/>
        <a:p>
          <a:endParaRPr lang="es-CO"/>
        </a:p>
      </dgm:t>
    </dgm:pt>
    <dgm:pt modelId="{30F7621C-1426-4BC5-9F45-39A98FE3D2A5}" type="pres">
      <dgm:prSet presAssocID="{97969250-1CC6-4612-BEA8-1E66D6F1A028}" presName="root2" presStyleCnt="0"/>
      <dgm:spPr/>
      <dgm:t>
        <a:bodyPr/>
        <a:lstStyle/>
        <a:p>
          <a:endParaRPr lang="es-CO"/>
        </a:p>
      </dgm:t>
    </dgm:pt>
    <dgm:pt modelId="{B979C8F8-8DD3-4273-BDEA-BF2B45A08564}" type="pres">
      <dgm:prSet presAssocID="{97969250-1CC6-4612-BEA8-1E66D6F1A02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B91085D-6C14-446D-A099-35AADC54F455}" type="pres">
      <dgm:prSet presAssocID="{97969250-1CC6-4612-BEA8-1E66D6F1A028}" presName="level3hierChild" presStyleCnt="0"/>
      <dgm:spPr/>
      <dgm:t>
        <a:bodyPr/>
        <a:lstStyle/>
        <a:p>
          <a:endParaRPr lang="es-CO"/>
        </a:p>
      </dgm:t>
    </dgm:pt>
    <dgm:pt modelId="{7CA8C657-F9FD-4766-A00F-57B4D9C8E7BC}" type="pres">
      <dgm:prSet presAssocID="{B222559D-8235-43A4-AC56-406C0F4AB738}" presName="conn2-1" presStyleLbl="parChTrans1D2" presStyleIdx="2" presStyleCnt="5"/>
      <dgm:spPr/>
      <dgm:t>
        <a:bodyPr/>
        <a:lstStyle/>
        <a:p>
          <a:endParaRPr lang="es-CO"/>
        </a:p>
      </dgm:t>
    </dgm:pt>
    <dgm:pt modelId="{3F9E225C-1129-441C-91E8-36FB600304B5}" type="pres">
      <dgm:prSet presAssocID="{B222559D-8235-43A4-AC56-406C0F4AB738}" presName="connTx" presStyleLbl="parChTrans1D2" presStyleIdx="2" presStyleCnt="5"/>
      <dgm:spPr/>
      <dgm:t>
        <a:bodyPr/>
        <a:lstStyle/>
        <a:p>
          <a:endParaRPr lang="es-CO"/>
        </a:p>
      </dgm:t>
    </dgm:pt>
    <dgm:pt modelId="{CA8D6569-0CD2-4414-ABA3-D97DE67B2721}" type="pres">
      <dgm:prSet presAssocID="{2AB0F31D-5B9D-4BFB-848C-81934BEB1570}" presName="root2" presStyleCnt="0"/>
      <dgm:spPr/>
      <dgm:t>
        <a:bodyPr/>
        <a:lstStyle/>
        <a:p>
          <a:endParaRPr lang="es-CO"/>
        </a:p>
      </dgm:t>
    </dgm:pt>
    <dgm:pt modelId="{FFC69FBC-D87E-48A6-B455-20C6414C9407}" type="pres">
      <dgm:prSet presAssocID="{2AB0F31D-5B9D-4BFB-848C-81934BEB157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EBE49E7-BC05-4700-8680-986CCE40A0C6}" type="pres">
      <dgm:prSet presAssocID="{2AB0F31D-5B9D-4BFB-848C-81934BEB1570}" presName="level3hierChild" presStyleCnt="0"/>
      <dgm:spPr/>
      <dgm:t>
        <a:bodyPr/>
        <a:lstStyle/>
        <a:p>
          <a:endParaRPr lang="es-CO"/>
        </a:p>
      </dgm:t>
    </dgm:pt>
    <dgm:pt modelId="{7BE6DE20-28B8-4FDF-AB08-4A1091BBD557}" type="pres">
      <dgm:prSet presAssocID="{DDB4B3B7-BDD9-472B-8D38-3ED123CE3ECB}" presName="conn2-1" presStyleLbl="parChTrans1D2" presStyleIdx="3" presStyleCnt="5"/>
      <dgm:spPr/>
      <dgm:t>
        <a:bodyPr/>
        <a:lstStyle/>
        <a:p>
          <a:endParaRPr lang="es-CO"/>
        </a:p>
      </dgm:t>
    </dgm:pt>
    <dgm:pt modelId="{B84560CD-2C82-48EA-B61C-08D51F3AAF05}" type="pres">
      <dgm:prSet presAssocID="{DDB4B3B7-BDD9-472B-8D38-3ED123CE3ECB}" presName="connTx" presStyleLbl="parChTrans1D2" presStyleIdx="3" presStyleCnt="5"/>
      <dgm:spPr/>
      <dgm:t>
        <a:bodyPr/>
        <a:lstStyle/>
        <a:p>
          <a:endParaRPr lang="es-CO"/>
        </a:p>
      </dgm:t>
    </dgm:pt>
    <dgm:pt modelId="{EB4351E9-8F57-4D93-8330-BD5BC025A3CC}" type="pres">
      <dgm:prSet presAssocID="{F6356FBC-B216-4946-B1A0-90B14E9C8CD9}" presName="root2" presStyleCnt="0"/>
      <dgm:spPr/>
      <dgm:t>
        <a:bodyPr/>
        <a:lstStyle/>
        <a:p>
          <a:endParaRPr lang="es-CO"/>
        </a:p>
      </dgm:t>
    </dgm:pt>
    <dgm:pt modelId="{0078A287-1B65-4A3A-9468-D144DB50A4F1}" type="pres">
      <dgm:prSet presAssocID="{F6356FBC-B216-4946-B1A0-90B14E9C8CD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EDED1C8-BF37-430D-B55D-2DFBBDF53F3A}" type="pres">
      <dgm:prSet presAssocID="{F6356FBC-B216-4946-B1A0-90B14E9C8CD9}" presName="level3hierChild" presStyleCnt="0"/>
      <dgm:spPr/>
      <dgm:t>
        <a:bodyPr/>
        <a:lstStyle/>
        <a:p>
          <a:endParaRPr lang="es-CO"/>
        </a:p>
      </dgm:t>
    </dgm:pt>
    <dgm:pt modelId="{72894098-F2E5-465E-B570-EA9AB8A89BBD}" type="pres">
      <dgm:prSet presAssocID="{44B8427C-8B41-4499-8B37-4A7CB7467316}" presName="conn2-1" presStyleLbl="parChTrans1D2" presStyleIdx="4" presStyleCnt="5"/>
      <dgm:spPr/>
      <dgm:t>
        <a:bodyPr/>
        <a:lstStyle/>
        <a:p>
          <a:endParaRPr lang="es-CO"/>
        </a:p>
      </dgm:t>
    </dgm:pt>
    <dgm:pt modelId="{5AF598ED-1BDD-451D-8BD2-48BB86B19E98}" type="pres">
      <dgm:prSet presAssocID="{44B8427C-8B41-4499-8B37-4A7CB7467316}" presName="connTx" presStyleLbl="parChTrans1D2" presStyleIdx="4" presStyleCnt="5"/>
      <dgm:spPr/>
      <dgm:t>
        <a:bodyPr/>
        <a:lstStyle/>
        <a:p>
          <a:endParaRPr lang="es-CO"/>
        </a:p>
      </dgm:t>
    </dgm:pt>
    <dgm:pt modelId="{EA039448-E3A8-4AF6-9E70-20717988EC0B}" type="pres">
      <dgm:prSet presAssocID="{ADB9D745-07F6-43BD-8BA7-BB91750C57F1}" presName="root2" presStyleCnt="0"/>
      <dgm:spPr/>
      <dgm:t>
        <a:bodyPr/>
        <a:lstStyle/>
        <a:p>
          <a:endParaRPr lang="es-CO"/>
        </a:p>
      </dgm:t>
    </dgm:pt>
    <dgm:pt modelId="{B3FA0382-A130-418E-A687-103F176EA549}" type="pres">
      <dgm:prSet presAssocID="{ADB9D745-07F6-43BD-8BA7-BB91750C57F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913C529-640B-46C0-BC8A-A43D3213B64C}" type="pres">
      <dgm:prSet presAssocID="{ADB9D745-07F6-43BD-8BA7-BB91750C57F1}" presName="level3hierChild" presStyleCnt="0"/>
      <dgm:spPr/>
      <dgm:t>
        <a:bodyPr/>
        <a:lstStyle/>
        <a:p>
          <a:endParaRPr lang="es-CO"/>
        </a:p>
      </dgm:t>
    </dgm:pt>
  </dgm:ptLst>
  <dgm:cxnLst>
    <dgm:cxn modelId="{0BE02002-C6CA-42B7-BBF7-0EABEDD2C010}" type="presOf" srcId="{518C9592-534A-4239-A081-52B2DDEB4870}" destId="{D63A4645-BB9A-414B-9A08-73FCF39AA9EF}" srcOrd="0" destOrd="0" presId="urn:microsoft.com/office/officeart/2005/8/layout/hierarchy2"/>
    <dgm:cxn modelId="{DEFCCA8F-5CFD-496D-8FA8-67F040CE5779}" srcId="{91E2260C-A6B8-41AF-9E69-AF7C6E1C638E}" destId="{2AB0F31D-5B9D-4BFB-848C-81934BEB1570}" srcOrd="2" destOrd="0" parTransId="{B222559D-8235-43A4-AC56-406C0F4AB738}" sibTransId="{BA73503E-04C0-420F-A344-54DF51503F32}"/>
    <dgm:cxn modelId="{B6569A32-0A55-4D60-BDC7-F58E3BC63D10}" type="presOf" srcId="{DDB4B3B7-BDD9-472B-8D38-3ED123CE3ECB}" destId="{B84560CD-2C82-48EA-B61C-08D51F3AAF05}" srcOrd="1" destOrd="0" presId="urn:microsoft.com/office/officeart/2005/8/layout/hierarchy2"/>
    <dgm:cxn modelId="{5C39AB41-2710-459D-A217-43AE5EBFF605}" srcId="{91E2260C-A6B8-41AF-9E69-AF7C6E1C638E}" destId="{97969250-1CC6-4612-BEA8-1E66D6F1A028}" srcOrd="1" destOrd="0" parTransId="{8F695437-9272-4C8B-931E-25E94CD6BE50}" sibTransId="{B77E3B4A-D413-4F22-9ECC-FAF1C4A46B5A}"/>
    <dgm:cxn modelId="{95932684-DC47-41D4-8124-BC4C36360438}" type="presOf" srcId="{F6356FBC-B216-4946-B1A0-90B14E9C8CD9}" destId="{0078A287-1B65-4A3A-9468-D144DB50A4F1}" srcOrd="0" destOrd="0" presId="urn:microsoft.com/office/officeart/2005/8/layout/hierarchy2"/>
    <dgm:cxn modelId="{A21AE7CE-CC58-4264-ACB3-6FDB38D5A661}" type="presOf" srcId="{44B8427C-8B41-4499-8B37-4A7CB7467316}" destId="{5AF598ED-1BDD-451D-8BD2-48BB86B19E98}" srcOrd="1" destOrd="0" presId="urn:microsoft.com/office/officeart/2005/8/layout/hierarchy2"/>
    <dgm:cxn modelId="{185FD5DD-C82F-441C-918B-12BF19961628}" type="presOf" srcId="{0425617B-122D-44B6-B2FE-BBEC68BE4E62}" destId="{1F2E5C09-A4D2-48D0-9DC5-DA2E36EAB801}" srcOrd="0" destOrd="0" presId="urn:microsoft.com/office/officeart/2005/8/layout/hierarchy2"/>
    <dgm:cxn modelId="{12A61C9E-F8F8-4751-BC32-9F2FC00A62B3}" srcId="{91E2260C-A6B8-41AF-9E69-AF7C6E1C638E}" destId="{F6356FBC-B216-4946-B1A0-90B14E9C8CD9}" srcOrd="3" destOrd="0" parTransId="{DDB4B3B7-BDD9-472B-8D38-3ED123CE3ECB}" sibTransId="{27EC78B0-4B23-4F87-8847-EEB0605E6970}"/>
    <dgm:cxn modelId="{5D4E8497-7CB1-499E-BC91-CF6E81D2C177}" type="presOf" srcId="{2AB0F31D-5B9D-4BFB-848C-81934BEB1570}" destId="{FFC69FBC-D87E-48A6-B455-20C6414C9407}" srcOrd="0" destOrd="0" presId="urn:microsoft.com/office/officeart/2005/8/layout/hierarchy2"/>
    <dgm:cxn modelId="{34D06207-D6B4-4A39-8D8D-525C5A4FFE30}" type="presOf" srcId="{8F695437-9272-4C8B-931E-25E94CD6BE50}" destId="{7D711D93-FDD3-4770-B142-7EC36F9B7965}" srcOrd="1" destOrd="0" presId="urn:microsoft.com/office/officeart/2005/8/layout/hierarchy2"/>
    <dgm:cxn modelId="{C0247866-C33B-4811-80A7-1DD1069499CF}" type="presOf" srcId="{8F695437-9272-4C8B-931E-25E94CD6BE50}" destId="{96186665-119E-4ACA-9191-6A50348E636B}" srcOrd="0" destOrd="0" presId="urn:microsoft.com/office/officeart/2005/8/layout/hierarchy2"/>
    <dgm:cxn modelId="{018536A7-62A5-49AA-8C31-52335189F29A}" type="presOf" srcId="{97969250-1CC6-4612-BEA8-1E66D6F1A028}" destId="{B979C8F8-8DD3-4273-BDEA-BF2B45A08564}" srcOrd="0" destOrd="0" presId="urn:microsoft.com/office/officeart/2005/8/layout/hierarchy2"/>
    <dgm:cxn modelId="{CBC7D863-4FF2-4C95-A3F1-8C31729E2CAA}" type="presOf" srcId="{91E2260C-A6B8-41AF-9E69-AF7C6E1C638E}" destId="{5AA860DF-4647-4085-B674-FA489DE7BFFD}" srcOrd="0" destOrd="0" presId="urn:microsoft.com/office/officeart/2005/8/layout/hierarchy2"/>
    <dgm:cxn modelId="{2EB97E8A-BD7B-45F0-88F1-69BD9F633C0F}" srcId="{518C9592-534A-4239-A081-52B2DDEB4870}" destId="{91E2260C-A6B8-41AF-9E69-AF7C6E1C638E}" srcOrd="0" destOrd="0" parTransId="{4B1FC483-9D4C-4339-BF9D-9354FDC4D894}" sibTransId="{F8411DB7-2D80-4214-A9B2-2AA0F7F6C2A4}"/>
    <dgm:cxn modelId="{AA46B358-9DBA-4803-A920-0D9AF4AE7752}" type="presOf" srcId="{44B8427C-8B41-4499-8B37-4A7CB7467316}" destId="{72894098-F2E5-465E-B570-EA9AB8A89BBD}" srcOrd="0" destOrd="0" presId="urn:microsoft.com/office/officeart/2005/8/layout/hierarchy2"/>
    <dgm:cxn modelId="{C912B064-C891-49F0-AEEB-850D2EA5557B}" srcId="{91E2260C-A6B8-41AF-9E69-AF7C6E1C638E}" destId="{472094F2-9658-434E-B7F3-5E3F74A603BB}" srcOrd="0" destOrd="0" parTransId="{0425617B-122D-44B6-B2FE-BBEC68BE4E62}" sibTransId="{7721A00A-75B3-4A41-B804-C12BEC3FCCB8}"/>
    <dgm:cxn modelId="{42864613-728E-4A9F-94BC-68D52D988820}" type="presOf" srcId="{472094F2-9658-434E-B7F3-5E3F74A603BB}" destId="{97E685F9-FCA5-440C-9EF7-E34777B9CF6F}" srcOrd="0" destOrd="0" presId="urn:microsoft.com/office/officeart/2005/8/layout/hierarchy2"/>
    <dgm:cxn modelId="{6D573E82-BA42-44C8-BFB7-C2B0629CA336}" srcId="{91E2260C-A6B8-41AF-9E69-AF7C6E1C638E}" destId="{ADB9D745-07F6-43BD-8BA7-BB91750C57F1}" srcOrd="4" destOrd="0" parTransId="{44B8427C-8B41-4499-8B37-4A7CB7467316}" sibTransId="{BE3236A6-0388-47C1-87A1-D521DBF4825E}"/>
    <dgm:cxn modelId="{7B083CBB-FAAC-4347-817D-7125CDC0DED0}" type="presOf" srcId="{DDB4B3B7-BDD9-472B-8D38-3ED123CE3ECB}" destId="{7BE6DE20-28B8-4FDF-AB08-4A1091BBD557}" srcOrd="0" destOrd="0" presId="urn:microsoft.com/office/officeart/2005/8/layout/hierarchy2"/>
    <dgm:cxn modelId="{E4D43634-E184-46DB-951B-1C5C3C3D1738}" type="presOf" srcId="{B222559D-8235-43A4-AC56-406C0F4AB738}" destId="{3F9E225C-1129-441C-91E8-36FB600304B5}" srcOrd="1" destOrd="0" presId="urn:microsoft.com/office/officeart/2005/8/layout/hierarchy2"/>
    <dgm:cxn modelId="{91AA7820-8271-4FEB-9AF7-CA5D248772FB}" type="presOf" srcId="{B222559D-8235-43A4-AC56-406C0F4AB738}" destId="{7CA8C657-F9FD-4766-A00F-57B4D9C8E7BC}" srcOrd="0" destOrd="0" presId="urn:microsoft.com/office/officeart/2005/8/layout/hierarchy2"/>
    <dgm:cxn modelId="{9E18E52F-5DC2-4405-8256-69378ACD9E4D}" type="presOf" srcId="{ADB9D745-07F6-43BD-8BA7-BB91750C57F1}" destId="{B3FA0382-A130-418E-A687-103F176EA549}" srcOrd="0" destOrd="0" presId="urn:microsoft.com/office/officeart/2005/8/layout/hierarchy2"/>
    <dgm:cxn modelId="{82BDADA7-3885-4660-B9E4-47494BB59709}" type="presOf" srcId="{0425617B-122D-44B6-B2FE-BBEC68BE4E62}" destId="{44882C74-AE94-420F-94FA-54E097B97EEC}" srcOrd="1" destOrd="0" presId="urn:microsoft.com/office/officeart/2005/8/layout/hierarchy2"/>
    <dgm:cxn modelId="{7C2A3CAC-1710-4C11-BA3D-515CAAE55FC9}" type="presParOf" srcId="{D63A4645-BB9A-414B-9A08-73FCF39AA9EF}" destId="{99911246-041A-4788-B941-7673C9B39770}" srcOrd="0" destOrd="0" presId="urn:microsoft.com/office/officeart/2005/8/layout/hierarchy2"/>
    <dgm:cxn modelId="{2F2A1251-7B59-46D6-A822-D0AEA5747B05}" type="presParOf" srcId="{99911246-041A-4788-B941-7673C9B39770}" destId="{5AA860DF-4647-4085-B674-FA489DE7BFFD}" srcOrd="0" destOrd="0" presId="urn:microsoft.com/office/officeart/2005/8/layout/hierarchy2"/>
    <dgm:cxn modelId="{A0CCA403-C509-42E3-AA7A-5C9C8123113B}" type="presParOf" srcId="{99911246-041A-4788-B941-7673C9B39770}" destId="{6C50E3AB-2A77-4610-B832-EE3A26993D81}" srcOrd="1" destOrd="0" presId="urn:microsoft.com/office/officeart/2005/8/layout/hierarchy2"/>
    <dgm:cxn modelId="{0998EEB1-2ED7-4CC2-BE6F-219E9A19CA50}" type="presParOf" srcId="{6C50E3AB-2A77-4610-B832-EE3A26993D81}" destId="{1F2E5C09-A4D2-48D0-9DC5-DA2E36EAB801}" srcOrd="0" destOrd="0" presId="urn:microsoft.com/office/officeart/2005/8/layout/hierarchy2"/>
    <dgm:cxn modelId="{876F64BD-CC0B-40EA-9CDD-24302AFD3CF7}" type="presParOf" srcId="{1F2E5C09-A4D2-48D0-9DC5-DA2E36EAB801}" destId="{44882C74-AE94-420F-94FA-54E097B97EEC}" srcOrd="0" destOrd="0" presId="urn:microsoft.com/office/officeart/2005/8/layout/hierarchy2"/>
    <dgm:cxn modelId="{DB22C794-AF14-4F51-BFFB-86F65CB297B3}" type="presParOf" srcId="{6C50E3AB-2A77-4610-B832-EE3A26993D81}" destId="{5F829ACC-7A34-4AD1-A959-39CA31B6A381}" srcOrd="1" destOrd="0" presId="urn:microsoft.com/office/officeart/2005/8/layout/hierarchy2"/>
    <dgm:cxn modelId="{81E2C46D-0C31-4F00-9641-57D4EA35771A}" type="presParOf" srcId="{5F829ACC-7A34-4AD1-A959-39CA31B6A381}" destId="{97E685F9-FCA5-440C-9EF7-E34777B9CF6F}" srcOrd="0" destOrd="0" presId="urn:microsoft.com/office/officeart/2005/8/layout/hierarchy2"/>
    <dgm:cxn modelId="{11EB649B-6057-4249-977F-CAF2F7F8DCE6}" type="presParOf" srcId="{5F829ACC-7A34-4AD1-A959-39CA31B6A381}" destId="{27E3478C-F4F3-435C-A987-EC7B9A959575}" srcOrd="1" destOrd="0" presId="urn:microsoft.com/office/officeart/2005/8/layout/hierarchy2"/>
    <dgm:cxn modelId="{86FDE16A-1C3A-4C8E-BA1B-4550B3341036}" type="presParOf" srcId="{6C50E3AB-2A77-4610-B832-EE3A26993D81}" destId="{96186665-119E-4ACA-9191-6A50348E636B}" srcOrd="2" destOrd="0" presId="urn:microsoft.com/office/officeart/2005/8/layout/hierarchy2"/>
    <dgm:cxn modelId="{0A9F97CA-C387-4560-9A2D-6949405B57FA}" type="presParOf" srcId="{96186665-119E-4ACA-9191-6A50348E636B}" destId="{7D711D93-FDD3-4770-B142-7EC36F9B7965}" srcOrd="0" destOrd="0" presId="urn:microsoft.com/office/officeart/2005/8/layout/hierarchy2"/>
    <dgm:cxn modelId="{A28DA620-7EC5-4E15-B526-F3FF8E47BCBC}" type="presParOf" srcId="{6C50E3AB-2A77-4610-B832-EE3A26993D81}" destId="{30F7621C-1426-4BC5-9F45-39A98FE3D2A5}" srcOrd="3" destOrd="0" presId="urn:microsoft.com/office/officeart/2005/8/layout/hierarchy2"/>
    <dgm:cxn modelId="{2E3DF9BD-9710-41BC-9782-EF085255A6F6}" type="presParOf" srcId="{30F7621C-1426-4BC5-9F45-39A98FE3D2A5}" destId="{B979C8F8-8DD3-4273-BDEA-BF2B45A08564}" srcOrd="0" destOrd="0" presId="urn:microsoft.com/office/officeart/2005/8/layout/hierarchy2"/>
    <dgm:cxn modelId="{1926AD7B-CE44-47EA-8222-FFD779D68474}" type="presParOf" srcId="{30F7621C-1426-4BC5-9F45-39A98FE3D2A5}" destId="{8B91085D-6C14-446D-A099-35AADC54F455}" srcOrd="1" destOrd="0" presId="urn:microsoft.com/office/officeart/2005/8/layout/hierarchy2"/>
    <dgm:cxn modelId="{AACF0762-339A-4967-A90E-925267598E1C}" type="presParOf" srcId="{6C50E3AB-2A77-4610-B832-EE3A26993D81}" destId="{7CA8C657-F9FD-4766-A00F-57B4D9C8E7BC}" srcOrd="4" destOrd="0" presId="urn:microsoft.com/office/officeart/2005/8/layout/hierarchy2"/>
    <dgm:cxn modelId="{AD0BFFBC-7044-47B3-AE5E-4C282B2D4F5E}" type="presParOf" srcId="{7CA8C657-F9FD-4766-A00F-57B4D9C8E7BC}" destId="{3F9E225C-1129-441C-91E8-36FB600304B5}" srcOrd="0" destOrd="0" presId="urn:microsoft.com/office/officeart/2005/8/layout/hierarchy2"/>
    <dgm:cxn modelId="{6534625C-86CA-4B36-B6CF-B784451724BC}" type="presParOf" srcId="{6C50E3AB-2A77-4610-B832-EE3A26993D81}" destId="{CA8D6569-0CD2-4414-ABA3-D97DE67B2721}" srcOrd="5" destOrd="0" presId="urn:microsoft.com/office/officeart/2005/8/layout/hierarchy2"/>
    <dgm:cxn modelId="{194E3E0F-848D-4227-8832-1C66526FF710}" type="presParOf" srcId="{CA8D6569-0CD2-4414-ABA3-D97DE67B2721}" destId="{FFC69FBC-D87E-48A6-B455-20C6414C9407}" srcOrd="0" destOrd="0" presId="urn:microsoft.com/office/officeart/2005/8/layout/hierarchy2"/>
    <dgm:cxn modelId="{40F4B6C4-3EBB-4761-B548-D5B1FB5DE8F9}" type="presParOf" srcId="{CA8D6569-0CD2-4414-ABA3-D97DE67B2721}" destId="{9EBE49E7-BC05-4700-8680-986CCE40A0C6}" srcOrd="1" destOrd="0" presId="urn:microsoft.com/office/officeart/2005/8/layout/hierarchy2"/>
    <dgm:cxn modelId="{9941A9B2-A45C-42D9-9EB4-F393DBF251F3}" type="presParOf" srcId="{6C50E3AB-2A77-4610-B832-EE3A26993D81}" destId="{7BE6DE20-28B8-4FDF-AB08-4A1091BBD557}" srcOrd="6" destOrd="0" presId="urn:microsoft.com/office/officeart/2005/8/layout/hierarchy2"/>
    <dgm:cxn modelId="{D6740D55-552B-43DD-89C6-AB919CA5F897}" type="presParOf" srcId="{7BE6DE20-28B8-4FDF-AB08-4A1091BBD557}" destId="{B84560CD-2C82-48EA-B61C-08D51F3AAF05}" srcOrd="0" destOrd="0" presId="urn:microsoft.com/office/officeart/2005/8/layout/hierarchy2"/>
    <dgm:cxn modelId="{F3031FB8-856B-4ABC-8C2D-D5FDC1248D70}" type="presParOf" srcId="{6C50E3AB-2A77-4610-B832-EE3A26993D81}" destId="{EB4351E9-8F57-4D93-8330-BD5BC025A3CC}" srcOrd="7" destOrd="0" presId="urn:microsoft.com/office/officeart/2005/8/layout/hierarchy2"/>
    <dgm:cxn modelId="{BCE15C45-74DA-410B-AF8F-75392DD25F2C}" type="presParOf" srcId="{EB4351E9-8F57-4D93-8330-BD5BC025A3CC}" destId="{0078A287-1B65-4A3A-9468-D144DB50A4F1}" srcOrd="0" destOrd="0" presId="urn:microsoft.com/office/officeart/2005/8/layout/hierarchy2"/>
    <dgm:cxn modelId="{A13D12C6-F56C-4CC3-813C-A3D4F81A9B2A}" type="presParOf" srcId="{EB4351E9-8F57-4D93-8330-BD5BC025A3CC}" destId="{7EDED1C8-BF37-430D-B55D-2DFBBDF53F3A}" srcOrd="1" destOrd="0" presId="urn:microsoft.com/office/officeart/2005/8/layout/hierarchy2"/>
    <dgm:cxn modelId="{85935A34-CF7C-4B5D-BD95-8876394050D2}" type="presParOf" srcId="{6C50E3AB-2A77-4610-B832-EE3A26993D81}" destId="{72894098-F2E5-465E-B570-EA9AB8A89BBD}" srcOrd="8" destOrd="0" presId="urn:microsoft.com/office/officeart/2005/8/layout/hierarchy2"/>
    <dgm:cxn modelId="{006ECBB4-3DE8-4963-81F4-4E2F9B85B7BF}" type="presParOf" srcId="{72894098-F2E5-465E-B570-EA9AB8A89BBD}" destId="{5AF598ED-1BDD-451D-8BD2-48BB86B19E98}" srcOrd="0" destOrd="0" presId="urn:microsoft.com/office/officeart/2005/8/layout/hierarchy2"/>
    <dgm:cxn modelId="{B49C0A48-7662-418D-BD57-B73BFF2755A4}" type="presParOf" srcId="{6C50E3AB-2A77-4610-B832-EE3A26993D81}" destId="{EA039448-E3A8-4AF6-9E70-20717988EC0B}" srcOrd="9" destOrd="0" presId="urn:microsoft.com/office/officeart/2005/8/layout/hierarchy2"/>
    <dgm:cxn modelId="{FD6CA337-78A8-46C2-9176-DE265E776FA0}" type="presParOf" srcId="{EA039448-E3A8-4AF6-9E70-20717988EC0B}" destId="{B3FA0382-A130-418E-A687-103F176EA549}" srcOrd="0" destOrd="0" presId="urn:microsoft.com/office/officeart/2005/8/layout/hierarchy2"/>
    <dgm:cxn modelId="{8170158A-CF3E-4A60-A6A8-FD207BE85895}" type="presParOf" srcId="{EA039448-E3A8-4AF6-9E70-20717988EC0B}" destId="{0913C529-640B-46C0-BC8A-A43D3213B6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3B3EA7-8A96-47BA-B610-E9733113114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AE81026-5350-43D3-AA1D-869F90AFD77C}">
      <dgm:prSet/>
      <dgm:spPr/>
      <dgm:t>
        <a:bodyPr/>
        <a:lstStyle/>
        <a:p>
          <a:pPr rtl="0"/>
          <a:r>
            <a:rPr lang="es-CO" dirty="0" smtClean="0"/>
            <a:t>Negociación en bolsa es presencial (podría en el futuro ser electrónica)</a:t>
          </a:r>
          <a:endParaRPr lang="es-CO" dirty="0"/>
        </a:p>
      </dgm:t>
    </dgm:pt>
    <dgm:pt modelId="{1F55D983-0C4B-4906-9009-82D75A5BA67C}" type="parTrans" cxnId="{B5F05708-BB82-4D96-85E7-3ED47145A719}">
      <dgm:prSet/>
      <dgm:spPr/>
      <dgm:t>
        <a:bodyPr/>
        <a:lstStyle/>
        <a:p>
          <a:endParaRPr lang="es-CO"/>
        </a:p>
      </dgm:t>
    </dgm:pt>
    <dgm:pt modelId="{E555BDE8-98FF-492C-B2A2-B06167AA1FC7}" type="sibTrans" cxnId="{B5F05708-BB82-4D96-85E7-3ED47145A719}">
      <dgm:prSet/>
      <dgm:spPr/>
      <dgm:t>
        <a:bodyPr/>
        <a:lstStyle/>
        <a:p>
          <a:endParaRPr lang="es-CO"/>
        </a:p>
      </dgm:t>
    </dgm:pt>
    <dgm:pt modelId="{17138CE5-D088-47CF-9E0D-299AB3BD55FE}">
      <dgm:prSet/>
      <dgm:spPr/>
      <dgm:t>
        <a:bodyPr/>
        <a:lstStyle/>
        <a:p>
          <a:pPr rtl="0"/>
          <a:r>
            <a:rPr lang="es-CO" dirty="0" smtClean="0"/>
            <a:t>Entidad otorga garantía de cumplimiento</a:t>
          </a:r>
          <a:endParaRPr lang="es-CO" dirty="0"/>
        </a:p>
      </dgm:t>
    </dgm:pt>
    <dgm:pt modelId="{83406A4E-713C-4A46-8B0E-E570AA43600E}" type="parTrans" cxnId="{DA57B9F4-1EE2-471F-8D03-1CB19433D771}">
      <dgm:prSet/>
      <dgm:spPr/>
      <dgm:t>
        <a:bodyPr/>
        <a:lstStyle/>
        <a:p>
          <a:endParaRPr lang="es-CO"/>
        </a:p>
      </dgm:t>
    </dgm:pt>
    <dgm:pt modelId="{F680EA3D-D5E8-4C77-BC82-6FF98718CFBC}" type="sibTrans" cxnId="{DA57B9F4-1EE2-471F-8D03-1CB19433D771}">
      <dgm:prSet/>
      <dgm:spPr/>
      <dgm:t>
        <a:bodyPr/>
        <a:lstStyle/>
        <a:p>
          <a:endParaRPr lang="es-CO"/>
        </a:p>
      </dgm:t>
    </dgm:pt>
    <dgm:pt modelId="{AB398778-0252-448B-91A8-B5F3ADE4010B}">
      <dgm:prSet/>
      <dgm:spPr/>
      <dgm:t>
        <a:bodyPr/>
        <a:lstStyle/>
        <a:p>
          <a:pPr rtl="0"/>
          <a:r>
            <a:rPr lang="es-CO" dirty="0" smtClean="0"/>
            <a:t>Sólo se puede actual por intermedio de comisionistas</a:t>
          </a:r>
          <a:endParaRPr lang="es-CO" dirty="0"/>
        </a:p>
      </dgm:t>
    </dgm:pt>
    <dgm:pt modelId="{BC27BB65-AA51-4523-A5AA-25F766F13332}" type="parTrans" cxnId="{D682F73D-C1AC-45E4-9D89-8A9754F94E05}">
      <dgm:prSet/>
      <dgm:spPr/>
      <dgm:t>
        <a:bodyPr/>
        <a:lstStyle/>
        <a:p>
          <a:endParaRPr lang="es-CO"/>
        </a:p>
      </dgm:t>
    </dgm:pt>
    <dgm:pt modelId="{D00332B3-3776-4ACB-A913-947278FBE467}" type="sibTrans" cxnId="{D682F73D-C1AC-45E4-9D89-8A9754F94E05}">
      <dgm:prSet/>
      <dgm:spPr/>
      <dgm:t>
        <a:bodyPr/>
        <a:lstStyle/>
        <a:p>
          <a:endParaRPr lang="es-CO"/>
        </a:p>
      </dgm:t>
    </dgm:pt>
    <dgm:pt modelId="{1AE08E59-4BD1-4482-98AF-A19C956D1297}">
      <dgm:prSet/>
      <dgm:spPr/>
      <dgm:t>
        <a:bodyPr/>
        <a:lstStyle/>
        <a:p>
          <a:pPr rtl="0"/>
          <a:r>
            <a:rPr lang="es-CO" dirty="0" smtClean="0"/>
            <a:t>Beneficios</a:t>
          </a:r>
          <a:endParaRPr lang="es-CO" dirty="0"/>
        </a:p>
      </dgm:t>
    </dgm:pt>
    <dgm:pt modelId="{4F042110-29D1-4565-BD88-9F3DDA6D17D6}" type="parTrans" cxnId="{CB526F6D-384B-4FF0-89CD-D7DDDFA6F897}">
      <dgm:prSet/>
      <dgm:spPr/>
      <dgm:t>
        <a:bodyPr/>
        <a:lstStyle/>
        <a:p>
          <a:endParaRPr lang="es-CO"/>
        </a:p>
      </dgm:t>
    </dgm:pt>
    <dgm:pt modelId="{BE7D2CD1-8A57-4805-9174-B06942EDC667}" type="sibTrans" cxnId="{CB526F6D-384B-4FF0-89CD-D7DDDFA6F897}">
      <dgm:prSet/>
      <dgm:spPr/>
      <dgm:t>
        <a:bodyPr/>
        <a:lstStyle/>
        <a:p>
          <a:endParaRPr lang="es-CO"/>
        </a:p>
      </dgm:t>
    </dgm:pt>
    <dgm:pt modelId="{5C1C3D84-AC61-423F-AB2B-F7966F42B989}">
      <dgm:prSet/>
      <dgm:spPr/>
      <dgm:t>
        <a:bodyPr/>
        <a:lstStyle/>
        <a:p>
          <a:pPr rtl="0"/>
          <a:r>
            <a:rPr lang="es-CO" dirty="0" smtClean="0"/>
            <a:t>Adquisición a menor precio</a:t>
          </a:r>
          <a:endParaRPr lang="es-CO" dirty="0"/>
        </a:p>
      </dgm:t>
    </dgm:pt>
    <dgm:pt modelId="{D3807DC7-0AD8-434D-8E96-EA33E6EB3316}" type="parTrans" cxnId="{4FD0B9F3-B0B3-4FAE-A9DF-7B08878CD683}">
      <dgm:prSet/>
      <dgm:spPr/>
      <dgm:t>
        <a:bodyPr/>
        <a:lstStyle/>
        <a:p>
          <a:endParaRPr lang="es-CO"/>
        </a:p>
      </dgm:t>
    </dgm:pt>
    <dgm:pt modelId="{9671E636-975D-49D9-98BA-3C071427C0EF}" type="sibTrans" cxnId="{4FD0B9F3-B0B3-4FAE-A9DF-7B08878CD683}">
      <dgm:prSet/>
      <dgm:spPr/>
      <dgm:t>
        <a:bodyPr/>
        <a:lstStyle/>
        <a:p>
          <a:endParaRPr lang="es-CO"/>
        </a:p>
      </dgm:t>
    </dgm:pt>
    <dgm:pt modelId="{EF7A157B-9805-4997-9D8B-7AB960B33DA4}">
      <dgm:prSet/>
      <dgm:spPr/>
      <dgm:t>
        <a:bodyPr/>
        <a:lstStyle/>
        <a:p>
          <a:pPr rtl="0"/>
          <a:r>
            <a:rPr lang="es-CO" dirty="0" smtClean="0"/>
            <a:t>Garantía de mecanismo bursátil</a:t>
          </a:r>
          <a:endParaRPr lang="es-CO" dirty="0"/>
        </a:p>
      </dgm:t>
    </dgm:pt>
    <dgm:pt modelId="{9803CE04-0486-4968-96C7-BC35E2DD79B4}" type="parTrans" cxnId="{A57D08E1-4AD6-4E38-BE70-B54953280C36}">
      <dgm:prSet/>
      <dgm:spPr/>
      <dgm:t>
        <a:bodyPr/>
        <a:lstStyle/>
        <a:p>
          <a:endParaRPr lang="es-CO"/>
        </a:p>
      </dgm:t>
    </dgm:pt>
    <dgm:pt modelId="{7A253A6D-2221-46DD-ABEC-4F51EBF4CFCD}" type="sibTrans" cxnId="{A57D08E1-4AD6-4E38-BE70-B54953280C36}">
      <dgm:prSet/>
      <dgm:spPr/>
      <dgm:t>
        <a:bodyPr/>
        <a:lstStyle/>
        <a:p>
          <a:endParaRPr lang="es-CO"/>
        </a:p>
      </dgm:t>
    </dgm:pt>
    <dgm:pt modelId="{EC7548AD-C104-45C5-86C9-4BD9A747A82E}">
      <dgm:prSet/>
      <dgm:spPr/>
      <dgm:t>
        <a:bodyPr/>
        <a:lstStyle/>
        <a:p>
          <a:pPr rtl="0"/>
          <a:r>
            <a:rPr lang="es-CO" dirty="0" smtClean="0"/>
            <a:t>Agregación de demanda</a:t>
          </a:r>
          <a:endParaRPr lang="es-CO" dirty="0"/>
        </a:p>
      </dgm:t>
    </dgm:pt>
    <dgm:pt modelId="{5759331A-5144-4776-8512-AA6CD68A714A}" type="parTrans" cxnId="{3ED657DD-ABE7-4106-B8B3-E1BA9B0FC168}">
      <dgm:prSet/>
      <dgm:spPr/>
      <dgm:t>
        <a:bodyPr/>
        <a:lstStyle/>
        <a:p>
          <a:endParaRPr lang="es-CO"/>
        </a:p>
      </dgm:t>
    </dgm:pt>
    <dgm:pt modelId="{85484840-4F40-4BEB-89B4-EB3217AF0A3D}" type="sibTrans" cxnId="{3ED657DD-ABE7-4106-B8B3-E1BA9B0FC168}">
      <dgm:prSet/>
      <dgm:spPr/>
      <dgm:t>
        <a:bodyPr/>
        <a:lstStyle/>
        <a:p>
          <a:endParaRPr lang="es-CO"/>
        </a:p>
      </dgm:t>
    </dgm:pt>
    <dgm:pt modelId="{2CA6765B-FF5E-4BB6-BE58-E10AAADDD1A4}">
      <dgm:prSet/>
      <dgm:spPr/>
      <dgm:t>
        <a:bodyPr/>
        <a:lstStyle/>
        <a:p>
          <a:pPr rtl="0"/>
          <a:endParaRPr lang="es-CO" dirty="0"/>
        </a:p>
      </dgm:t>
    </dgm:pt>
    <dgm:pt modelId="{97AB0AC1-4589-4B71-9BDF-04DA0512420C}" type="parTrans" cxnId="{ACEF8065-EADA-4611-B920-A255333DF5AD}">
      <dgm:prSet/>
      <dgm:spPr/>
      <dgm:t>
        <a:bodyPr/>
        <a:lstStyle/>
        <a:p>
          <a:endParaRPr lang="es-CO"/>
        </a:p>
      </dgm:t>
    </dgm:pt>
    <dgm:pt modelId="{859F7050-8ADA-40BD-8ADC-6B1A0F6D4284}" type="sibTrans" cxnId="{ACEF8065-EADA-4611-B920-A255333DF5AD}">
      <dgm:prSet/>
      <dgm:spPr/>
      <dgm:t>
        <a:bodyPr/>
        <a:lstStyle/>
        <a:p>
          <a:endParaRPr lang="es-CO"/>
        </a:p>
      </dgm:t>
    </dgm:pt>
    <dgm:pt modelId="{C1E607C5-9D54-4E17-92E4-79EB361B6447}" type="pres">
      <dgm:prSet presAssocID="{B23B3EA7-8A96-47BA-B610-E973311311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C170823-4387-45B9-8905-B1F82FC54DAC}" type="pres">
      <dgm:prSet presAssocID="{BAE81026-5350-43D3-AA1D-869F90AFD77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844B15-9EFE-4F88-8614-CE3CB4A28A46}" type="pres">
      <dgm:prSet presAssocID="{E555BDE8-98FF-492C-B2A2-B06167AA1FC7}" presName="spacer" presStyleCnt="0"/>
      <dgm:spPr/>
    </dgm:pt>
    <dgm:pt modelId="{6CE94C8A-7105-4457-9E54-48931CFFA28B}" type="pres">
      <dgm:prSet presAssocID="{17138CE5-D088-47CF-9E0D-299AB3BD55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D360DC-82D6-4092-BFB8-B7733D16529B}" type="pres">
      <dgm:prSet presAssocID="{F680EA3D-D5E8-4C77-BC82-6FF98718CFBC}" presName="spacer" presStyleCnt="0"/>
      <dgm:spPr/>
    </dgm:pt>
    <dgm:pt modelId="{8EF45855-4F2E-41D4-B186-8639332ADEF0}" type="pres">
      <dgm:prSet presAssocID="{AB398778-0252-448B-91A8-B5F3ADE401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A5C5F3-DC46-4B8D-8E2C-6B289072F7FE}" type="pres">
      <dgm:prSet presAssocID="{D00332B3-3776-4ACB-A913-947278FBE467}" presName="spacer" presStyleCnt="0"/>
      <dgm:spPr/>
    </dgm:pt>
    <dgm:pt modelId="{62E75871-EDFC-4B3F-8AD1-E1EE33B7725C}" type="pres">
      <dgm:prSet presAssocID="{1AE08E59-4BD1-4482-98AF-A19C956D12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F9878D-2CE1-4233-AD84-ADEB2AD7B669}" type="pres">
      <dgm:prSet presAssocID="{1AE08E59-4BD1-4482-98AF-A19C956D129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FBB209B-425E-4B0C-BE7D-18EB92C537DE}" type="presOf" srcId="{1AE08E59-4BD1-4482-98AF-A19C956D1297}" destId="{62E75871-EDFC-4B3F-8AD1-E1EE33B7725C}" srcOrd="0" destOrd="0" presId="urn:microsoft.com/office/officeart/2005/8/layout/vList2"/>
    <dgm:cxn modelId="{4FD0B9F3-B0B3-4FAE-A9DF-7B08878CD683}" srcId="{1AE08E59-4BD1-4482-98AF-A19C956D1297}" destId="{5C1C3D84-AC61-423F-AB2B-F7966F42B989}" srcOrd="0" destOrd="0" parTransId="{D3807DC7-0AD8-434D-8E96-EA33E6EB3316}" sibTransId="{9671E636-975D-49D9-98BA-3C071427C0EF}"/>
    <dgm:cxn modelId="{47CAD3B3-5D86-4030-92E9-6C9A6998F6EA}" type="presOf" srcId="{2CA6765B-FF5E-4BB6-BE58-E10AAADDD1A4}" destId="{AEF9878D-2CE1-4233-AD84-ADEB2AD7B669}" srcOrd="0" destOrd="3" presId="urn:microsoft.com/office/officeart/2005/8/layout/vList2"/>
    <dgm:cxn modelId="{1D62B853-18E8-4178-A188-86E9229D7165}" type="presOf" srcId="{B23B3EA7-8A96-47BA-B610-E97331131149}" destId="{C1E607C5-9D54-4E17-92E4-79EB361B6447}" srcOrd="0" destOrd="0" presId="urn:microsoft.com/office/officeart/2005/8/layout/vList2"/>
    <dgm:cxn modelId="{40DA058A-130C-402C-A164-7884B46B84A0}" type="presOf" srcId="{EF7A157B-9805-4997-9D8B-7AB960B33DA4}" destId="{AEF9878D-2CE1-4233-AD84-ADEB2AD7B669}" srcOrd="0" destOrd="1" presId="urn:microsoft.com/office/officeart/2005/8/layout/vList2"/>
    <dgm:cxn modelId="{D682F73D-C1AC-45E4-9D89-8A9754F94E05}" srcId="{B23B3EA7-8A96-47BA-B610-E97331131149}" destId="{AB398778-0252-448B-91A8-B5F3ADE4010B}" srcOrd="2" destOrd="0" parTransId="{BC27BB65-AA51-4523-A5AA-25F766F13332}" sibTransId="{D00332B3-3776-4ACB-A913-947278FBE467}"/>
    <dgm:cxn modelId="{DA57B9F4-1EE2-471F-8D03-1CB19433D771}" srcId="{B23B3EA7-8A96-47BA-B610-E97331131149}" destId="{17138CE5-D088-47CF-9E0D-299AB3BD55FE}" srcOrd="1" destOrd="0" parTransId="{83406A4E-713C-4A46-8B0E-E570AA43600E}" sibTransId="{F680EA3D-D5E8-4C77-BC82-6FF98718CFBC}"/>
    <dgm:cxn modelId="{B5F05708-BB82-4D96-85E7-3ED47145A719}" srcId="{B23B3EA7-8A96-47BA-B610-E97331131149}" destId="{BAE81026-5350-43D3-AA1D-869F90AFD77C}" srcOrd="0" destOrd="0" parTransId="{1F55D983-0C4B-4906-9009-82D75A5BA67C}" sibTransId="{E555BDE8-98FF-492C-B2A2-B06167AA1FC7}"/>
    <dgm:cxn modelId="{BCE9469B-1A31-4A44-9236-ADBCBD347EBE}" type="presOf" srcId="{BAE81026-5350-43D3-AA1D-869F90AFD77C}" destId="{8C170823-4387-45B9-8905-B1F82FC54DAC}" srcOrd="0" destOrd="0" presId="urn:microsoft.com/office/officeart/2005/8/layout/vList2"/>
    <dgm:cxn modelId="{C808F1FE-1DC7-4825-9309-292AFC40ABC6}" type="presOf" srcId="{5C1C3D84-AC61-423F-AB2B-F7966F42B989}" destId="{AEF9878D-2CE1-4233-AD84-ADEB2AD7B669}" srcOrd="0" destOrd="0" presId="urn:microsoft.com/office/officeart/2005/8/layout/vList2"/>
    <dgm:cxn modelId="{A57D08E1-4AD6-4E38-BE70-B54953280C36}" srcId="{1AE08E59-4BD1-4482-98AF-A19C956D1297}" destId="{EF7A157B-9805-4997-9D8B-7AB960B33DA4}" srcOrd="1" destOrd="0" parTransId="{9803CE04-0486-4968-96C7-BC35E2DD79B4}" sibTransId="{7A253A6D-2221-46DD-ABEC-4F51EBF4CFCD}"/>
    <dgm:cxn modelId="{ACEF8065-EADA-4611-B920-A255333DF5AD}" srcId="{1AE08E59-4BD1-4482-98AF-A19C956D1297}" destId="{2CA6765B-FF5E-4BB6-BE58-E10AAADDD1A4}" srcOrd="3" destOrd="0" parTransId="{97AB0AC1-4589-4B71-9BDF-04DA0512420C}" sibTransId="{859F7050-8ADA-40BD-8ADC-6B1A0F6D4284}"/>
    <dgm:cxn modelId="{79D9D5DA-C2E3-4BE3-8FE8-C75475E4750D}" type="presOf" srcId="{EC7548AD-C104-45C5-86C9-4BD9A747A82E}" destId="{AEF9878D-2CE1-4233-AD84-ADEB2AD7B669}" srcOrd="0" destOrd="2" presId="urn:microsoft.com/office/officeart/2005/8/layout/vList2"/>
    <dgm:cxn modelId="{3ED657DD-ABE7-4106-B8B3-E1BA9B0FC168}" srcId="{1AE08E59-4BD1-4482-98AF-A19C956D1297}" destId="{EC7548AD-C104-45C5-86C9-4BD9A747A82E}" srcOrd="2" destOrd="0" parTransId="{5759331A-5144-4776-8512-AA6CD68A714A}" sibTransId="{85484840-4F40-4BEB-89B4-EB3217AF0A3D}"/>
    <dgm:cxn modelId="{C42895B9-D056-42DA-8BC4-00EC1083E50C}" type="presOf" srcId="{17138CE5-D088-47CF-9E0D-299AB3BD55FE}" destId="{6CE94C8A-7105-4457-9E54-48931CFFA28B}" srcOrd="0" destOrd="0" presId="urn:microsoft.com/office/officeart/2005/8/layout/vList2"/>
    <dgm:cxn modelId="{9B0154B8-718D-4DC8-92A7-439CCE10DC6C}" type="presOf" srcId="{AB398778-0252-448B-91A8-B5F3ADE4010B}" destId="{8EF45855-4F2E-41D4-B186-8639332ADEF0}" srcOrd="0" destOrd="0" presId="urn:microsoft.com/office/officeart/2005/8/layout/vList2"/>
    <dgm:cxn modelId="{CB526F6D-384B-4FF0-89CD-D7DDDFA6F897}" srcId="{B23B3EA7-8A96-47BA-B610-E97331131149}" destId="{1AE08E59-4BD1-4482-98AF-A19C956D1297}" srcOrd="3" destOrd="0" parTransId="{4F042110-29D1-4565-BD88-9F3DDA6D17D6}" sibTransId="{BE7D2CD1-8A57-4805-9174-B06942EDC667}"/>
    <dgm:cxn modelId="{3DEBF967-3FD0-485D-9418-C1727870524F}" type="presParOf" srcId="{C1E607C5-9D54-4E17-92E4-79EB361B6447}" destId="{8C170823-4387-45B9-8905-B1F82FC54DAC}" srcOrd="0" destOrd="0" presId="urn:microsoft.com/office/officeart/2005/8/layout/vList2"/>
    <dgm:cxn modelId="{5B44B77A-D629-474B-BE1F-99D03A477563}" type="presParOf" srcId="{C1E607C5-9D54-4E17-92E4-79EB361B6447}" destId="{08844B15-9EFE-4F88-8614-CE3CB4A28A46}" srcOrd="1" destOrd="0" presId="urn:microsoft.com/office/officeart/2005/8/layout/vList2"/>
    <dgm:cxn modelId="{A4B3E1AF-34DF-40D8-9592-084DDC5DF633}" type="presParOf" srcId="{C1E607C5-9D54-4E17-92E4-79EB361B6447}" destId="{6CE94C8A-7105-4457-9E54-48931CFFA28B}" srcOrd="2" destOrd="0" presId="urn:microsoft.com/office/officeart/2005/8/layout/vList2"/>
    <dgm:cxn modelId="{E34D603B-E5B4-4BB8-8FE9-E1FE7828311E}" type="presParOf" srcId="{C1E607C5-9D54-4E17-92E4-79EB361B6447}" destId="{77D360DC-82D6-4092-BFB8-B7733D16529B}" srcOrd="3" destOrd="0" presId="urn:microsoft.com/office/officeart/2005/8/layout/vList2"/>
    <dgm:cxn modelId="{E23FC027-D43D-490B-949B-088A68E1D925}" type="presParOf" srcId="{C1E607C5-9D54-4E17-92E4-79EB361B6447}" destId="{8EF45855-4F2E-41D4-B186-8639332ADEF0}" srcOrd="4" destOrd="0" presId="urn:microsoft.com/office/officeart/2005/8/layout/vList2"/>
    <dgm:cxn modelId="{5473AC4D-B784-42F1-9DD7-44D9B6B7B2BB}" type="presParOf" srcId="{C1E607C5-9D54-4E17-92E4-79EB361B6447}" destId="{7BA5C5F3-DC46-4B8D-8E2C-6B289072F7FE}" srcOrd="5" destOrd="0" presId="urn:microsoft.com/office/officeart/2005/8/layout/vList2"/>
    <dgm:cxn modelId="{74865334-764E-4507-BAA9-236FCEFC5583}" type="presParOf" srcId="{C1E607C5-9D54-4E17-92E4-79EB361B6447}" destId="{62E75871-EDFC-4B3F-8AD1-E1EE33B7725C}" srcOrd="6" destOrd="0" presId="urn:microsoft.com/office/officeart/2005/8/layout/vList2"/>
    <dgm:cxn modelId="{0CDD2E2D-7A30-493E-84D0-DB2052931697}" type="presParOf" srcId="{C1E607C5-9D54-4E17-92E4-79EB361B6447}" destId="{AEF9878D-2CE1-4233-AD84-ADEB2AD7B66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18F197-E9E0-4287-93D1-6A5A97E0DC64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9E4DFE2-A26E-429F-9C50-6651028B532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283D8D-AE87-46F1-9935-E44B56578DB3}" type="parTrans" cxnId="{759B54B4-6AED-4B45-843F-7AC7E4E35455}">
      <dgm:prSet/>
      <dgm:spPr/>
      <dgm:t>
        <a:bodyPr/>
        <a:lstStyle/>
        <a:p>
          <a:endParaRPr lang="en-US"/>
        </a:p>
      </dgm:t>
    </dgm:pt>
    <dgm:pt modelId="{C3ADC7FD-8603-4839-BB40-D36B65B920D6}" type="sibTrans" cxnId="{759B54B4-6AED-4B45-843F-7AC7E4E35455}">
      <dgm:prSet/>
      <dgm:spPr/>
      <dgm:t>
        <a:bodyPr/>
        <a:lstStyle/>
        <a:p>
          <a:endParaRPr lang="en-US"/>
        </a:p>
      </dgm:t>
    </dgm:pt>
    <dgm:pt modelId="{17779808-FEF9-4DDD-A167-C61B0EC78D4B}">
      <dgm:prSet phldrT="[Text]"/>
      <dgm:spPr/>
      <dgm:t>
        <a:bodyPr/>
        <a:lstStyle/>
        <a:p>
          <a:r>
            <a:rPr lang="en-US" dirty="0" err="1" smtClean="0"/>
            <a:t>Comitente</a:t>
          </a:r>
          <a:r>
            <a:rPr lang="en-US" dirty="0" smtClean="0"/>
            <a:t> Comprador (</a:t>
          </a:r>
          <a:r>
            <a:rPr lang="en-US" dirty="0" err="1" smtClean="0"/>
            <a:t>Entidad</a:t>
          </a:r>
          <a:r>
            <a:rPr lang="en-US" dirty="0" smtClean="0"/>
            <a:t>)</a:t>
          </a:r>
          <a:endParaRPr lang="en-US" dirty="0"/>
        </a:p>
      </dgm:t>
    </dgm:pt>
    <dgm:pt modelId="{4EB82F3D-1F58-4F70-91E0-E4DF2C22599D}" type="parTrans" cxnId="{BCEFCB15-9874-4827-9B7E-CF6ECABCD0D0}">
      <dgm:prSet/>
      <dgm:spPr/>
      <dgm:t>
        <a:bodyPr/>
        <a:lstStyle/>
        <a:p>
          <a:endParaRPr lang="en-US"/>
        </a:p>
      </dgm:t>
    </dgm:pt>
    <dgm:pt modelId="{DB34B057-7B6E-4FB0-97E0-6628E651C1D3}" type="sibTrans" cxnId="{BCEFCB15-9874-4827-9B7E-CF6ECABCD0D0}">
      <dgm:prSet/>
      <dgm:spPr/>
      <dgm:t>
        <a:bodyPr/>
        <a:lstStyle/>
        <a:p>
          <a:endParaRPr lang="en-US"/>
        </a:p>
      </dgm:t>
    </dgm:pt>
    <dgm:pt modelId="{A34E8D43-E029-41D5-A7AF-8A6C52EC48FF}">
      <dgm:prSet phldrT="[Text]"/>
      <dgm:spPr/>
      <dgm:t>
        <a:bodyPr/>
        <a:lstStyle/>
        <a:p>
          <a:r>
            <a:rPr lang="en-US" dirty="0" err="1" smtClean="0"/>
            <a:t>Comitente</a:t>
          </a:r>
          <a:r>
            <a:rPr lang="en-US" dirty="0" smtClean="0"/>
            <a:t> </a:t>
          </a:r>
          <a:r>
            <a:rPr lang="en-US" dirty="0" err="1" smtClean="0"/>
            <a:t>Vendedor</a:t>
          </a:r>
          <a:r>
            <a:rPr lang="en-US" dirty="0" smtClean="0"/>
            <a:t>  (</a:t>
          </a:r>
          <a:r>
            <a:rPr lang="en-US" dirty="0" err="1" smtClean="0"/>
            <a:t>Proveedor</a:t>
          </a:r>
          <a:r>
            <a:rPr lang="en-US" dirty="0" smtClean="0"/>
            <a:t>)</a:t>
          </a:r>
          <a:endParaRPr lang="en-US" dirty="0"/>
        </a:p>
      </dgm:t>
    </dgm:pt>
    <dgm:pt modelId="{ABA792A6-7B39-43A8-B6B2-51A0E6F84A5E}" type="parTrans" cxnId="{B78CF795-5044-49A7-8CA3-F2FF5C97FC4A}">
      <dgm:prSet/>
      <dgm:spPr/>
      <dgm:t>
        <a:bodyPr/>
        <a:lstStyle/>
        <a:p>
          <a:endParaRPr lang="en-US"/>
        </a:p>
      </dgm:t>
    </dgm:pt>
    <dgm:pt modelId="{EA1F5F02-76DD-4B78-BAFA-3C808461406E}" type="sibTrans" cxnId="{B78CF795-5044-49A7-8CA3-F2FF5C97FC4A}">
      <dgm:prSet/>
      <dgm:spPr/>
      <dgm:t>
        <a:bodyPr/>
        <a:lstStyle/>
        <a:p>
          <a:endParaRPr lang="en-US"/>
        </a:p>
      </dgm:t>
    </dgm:pt>
    <dgm:pt modelId="{97917B04-8AF7-4158-8E84-C90D7B75CE45}" type="pres">
      <dgm:prSet presAssocID="{EE18F197-E9E0-4287-93D1-6A5A97E0DC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994D6-7A24-438F-8BE3-49A29D18A274}" type="pres">
      <dgm:prSet presAssocID="{EE18F197-E9E0-4287-93D1-6A5A97E0DC64}" presName="radial" presStyleCnt="0">
        <dgm:presLayoutVars>
          <dgm:animLvl val="ctr"/>
        </dgm:presLayoutVars>
      </dgm:prSet>
      <dgm:spPr/>
    </dgm:pt>
    <dgm:pt modelId="{B5A0B8EC-BC9E-4A86-896C-0E0262CC9CCD}" type="pres">
      <dgm:prSet presAssocID="{C9E4DFE2-A26E-429F-9C50-6651028B532C}" presName="centerShape" presStyleLbl="vennNode1" presStyleIdx="0" presStyleCnt="3"/>
      <dgm:spPr/>
      <dgm:t>
        <a:bodyPr/>
        <a:lstStyle/>
        <a:p>
          <a:endParaRPr lang="en-US"/>
        </a:p>
      </dgm:t>
    </dgm:pt>
    <dgm:pt modelId="{DB2FB6CF-EEE1-4A2D-A58D-BFCAB44BE685}" type="pres">
      <dgm:prSet presAssocID="{17779808-FEF9-4DDD-A167-C61B0EC78D4B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F5FB8-77C6-4BEA-9209-85E307845AE2}" type="pres">
      <dgm:prSet presAssocID="{A34E8D43-E029-41D5-A7AF-8A6C52EC48FF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9AF2B-1F20-4631-8BE6-917F81C7FDD1}" type="presOf" srcId="{C9E4DFE2-A26E-429F-9C50-6651028B532C}" destId="{B5A0B8EC-BC9E-4A86-896C-0E0262CC9CCD}" srcOrd="0" destOrd="0" presId="urn:microsoft.com/office/officeart/2005/8/layout/radial3"/>
    <dgm:cxn modelId="{BDD7C2B4-A896-458B-857F-D8CFE571CE39}" type="presOf" srcId="{EE18F197-E9E0-4287-93D1-6A5A97E0DC64}" destId="{97917B04-8AF7-4158-8E84-C90D7B75CE45}" srcOrd="0" destOrd="0" presId="urn:microsoft.com/office/officeart/2005/8/layout/radial3"/>
    <dgm:cxn modelId="{B78CF795-5044-49A7-8CA3-F2FF5C97FC4A}" srcId="{C9E4DFE2-A26E-429F-9C50-6651028B532C}" destId="{A34E8D43-E029-41D5-A7AF-8A6C52EC48FF}" srcOrd="1" destOrd="0" parTransId="{ABA792A6-7B39-43A8-B6B2-51A0E6F84A5E}" sibTransId="{EA1F5F02-76DD-4B78-BAFA-3C808461406E}"/>
    <dgm:cxn modelId="{EC90115A-1580-48AB-9C02-FB7288B2BF23}" type="presOf" srcId="{A34E8D43-E029-41D5-A7AF-8A6C52EC48FF}" destId="{8DBF5FB8-77C6-4BEA-9209-85E307845AE2}" srcOrd="0" destOrd="0" presId="urn:microsoft.com/office/officeart/2005/8/layout/radial3"/>
    <dgm:cxn modelId="{BCEFCB15-9874-4827-9B7E-CF6ECABCD0D0}" srcId="{C9E4DFE2-A26E-429F-9C50-6651028B532C}" destId="{17779808-FEF9-4DDD-A167-C61B0EC78D4B}" srcOrd="0" destOrd="0" parTransId="{4EB82F3D-1F58-4F70-91E0-E4DF2C22599D}" sibTransId="{DB34B057-7B6E-4FB0-97E0-6628E651C1D3}"/>
    <dgm:cxn modelId="{21AE4AD6-BEBC-4A3D-AB5F-A5346E0932B5}" type="presOf" srcId="{17779808-FEF9-4DDD-A167-C61B0EC78D4B}" destId="{DB2FB6CF-EEE1-4A2D-A58D-BFCAB44BE685}" srcOrd="0" destOrd="0" presId="urn:microsoft.com/office/officeart/2005/8/layout/radial3"/>
    <dgm:cxn modelId="{759B54B4-6AED-4B45-843F-7AC7E4E35455}" srcId="{EE18F197-E9E0-4287-93D1-6A5A97E0DC64}" destId="{C9E4DFE2-A26E-429F-9C50-6651028B532C}" srcOrd="0" destOrd="0" parTransId="{CE283D8D-AE87-46F1-9935-E44B56578DB3}" sibTransId="{C3ADC7FD-8603-4839-BB40-D36B65B920D6}"/>
    <dgm:cxn modelId="{BB25538E-7E52-447D-A5E7-1D529C2FAF70}" type="presParOf" srcId="{97917B04-8AF7-4158-8E84-C90D7B75CE45}" destId="{F33994D6-7A24-438F-8BE3-49A29D18A274}" srcOrd="0" destOrd="0" presId="urn:microsoft.com/office/officeart/2005/8/layout/radial3"/>
    <dgm:cxn modelId="{B1C215C3-6352-460C-BC28-594DF4746487}" type="presParOf" srcId="{F33994D6-7A24-438F-8BE3-49A29D18A274}" destId="{B5A0B8EC-BC9E-4A86-896C-0E0262CC9CCD}" srcOrd="0" destOrd="0" presId="urn:microsoft.com/office/officeart/2005/8/layout/radial3"/>
    <dgm:cxn modelId="{631CB306-0280-4686-A3C1-D74930062196}" type="presParOf" srcId="{F33994D6-7A24-438F-8BE3-49A29D18A274}" destId="{DB2FB6CF-EEE1-4A2D-A58D-BFCAB44BE685}" srcOrd="1" destOrd="0" presId="urn:microsoft.com/office/officeart/2005/8/layout/radial3"/>
    <dgm:cxn modelId="{786C6467-3127-43D0-9526-DCC0BF0E5487}" type="presParOf" srcId="{F33994D6-7A24-438F-8BE3-49A29D18A274}" destId="{8DBF5FB8-77C6-4BEA-9209-85E307845AE2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18C9592-534A-4239-A081-52B2DDEB4870}" type="doc">
      <dgm:prSet loTypeId="urn:microsoft.com/office/officeart/2005/8/layout/cycle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DED68FD-DBA3-4FC4-8113-E854224F3BE8}">
      <dgm:prSet/>
      <dgm:spPr/>
      <dgm:t>
        <a:bodyPr/>
        <a:lstStyle/>
        <a:p>
          <a:pPr rtl="0"/>
          <a:r>
            <a:rPr lang="es-CO" dirty="0" smtClean="0"/>
            <a:t>Bolsa de productos</a:t>
          </a:r>
          <a:endParaRPr lang="es-CO" dirty="0"/>
        </a:p>
      </dgm:t>
    </dgm:pt>
    <dgm:pt modelId="{B91B48BD-11CA-48AD-AC07-E6C8787C5746}" type="parTrans" cxnId="{5DF5146E-4B09-46A7-8F14-B52774A6AAC8}">
      <dgm:prSet/>
      <dgm:spPr/>
      <dgm:t>
        <a:bodyPr/>
        <a:lstStyle/>
        <a:p>
          <a:endParaRPr lang="es-CO"/>
        </a:p>
      </dgm:t>
    </dgm:pt>
    <dgm:pt modelId="{0F703C6A-C328-463B-AF77-C95B3930BB60}" type="sibTrans" cxnId="{5DF5146E-4B09-46A7-8F14-B52774A6AAC8}">
      <dgm:prSet/>
      <dgm:spPr/>
      <dgm:t>
        <a:bodyPr/>
        <a:lstStyle/>
        <a:p>
          <a:endParaRPr lang="es-CO"/>
        </a:p>
      </dgm:t>
    </dgm:pt>
    <dgm:pt modelId="{B2BD1E8A-E144-416B-99A6-53E7032330BD}">
      <dgm:prSet/>
      <dgm:spPr/>
      <dgm:t>
        <a:bodyPr/>
        <a:lstStyle/>
        <a:p>
          <a:pPr rtl="0"/>
          <a:r>
            <a:rPr lang="es-CO" dirty="0" smtClean="0"/>
            <a:t>Cámara de compensación</a:t>
          </a:r>
          <a:endParaRPr lang="es-CO" dirty="0"/>
        </a:p>
      </dgm:t>
    </dgm:pt>
    <dgm:pt modelId="{308FED92-8493-44C8-80E7-B6D4508C6CDD}" type="parTrans" cxnId="{61999419-2E2B-4D3A-A45E-DFDBDADB0E7A}">
      <dgm:prSet/>
      <dgm:spPr/>
      <dgm:t>
        <a:bodyPr/>
        <a:lstStyle/>
        <a:p>
          <a:endParaRPr lang="es-CO"/>
        </a:p>
      </dgm:t>
    </dgm:pt>
    <dgm:pt modelId="{393E09F1-F258-4E42-8A9E-2623D957CA4A}" type="sibTrans" cxnId="{61999419-2E2B-4D3A-A45E-DFDBDADB0E7A}">
      <dgm:prSet/>
      <dgm:spPr/>
      <dgm:t>
        <a:bodyPr/>
        <a:lstStyle/>
        <a:p>
          <a:endParaRPr lang="es-CO"/>
        </a:p>
      </dgm:t>
    </dgm:pt>
    <dgm:pt modelId="{8865ED9E-6BC1-4A4C-BF0E-B020A69CAECE}">
      <dgm:prSet/>
      <dgm:spPr/>
      <dgm:t>
        <a:bodyPr/>
        <a:lstStyle/>
        <a:p>
          <a:pPr rtl="0"/>
          <a:r>
            <a:rPr lang="es-CO" dirty="0" smtClean="0"/>
            <a:t>Entidad o Comitente comprador</a:t>
          </a:r>
          <a:endParaRPr lang="es-CO" dirty="0"/>
        </a:p>
      </dgm:t>
    </dgm:pt>
    <dgm:pt modelId="{F98C21F3-35A6-494D-A404-A9AF1561AC79}" type="parTrans" cxnId="{48368ED2-2AFE-4AB2-ABAA-6C5C4003497F}">
      <dgm:prSet/>
      <dgm:spPr/>
      <dgm:t>
        <a:bodyPr/>
        <a:lstStyle/>
        <a:p>
          <a:endParaRPr lang="es-CO"/>
        </a:p>
      </dgm:t>
    </dgm:pt>
    <dgm:pt modelId="{3D5BF51B-6601-461F-B22E-FAF9455E93B4}" type="sibTrans" cxnId="{48368ED2-2AFE-4AB2-ABAA-6C5C4003497F}">
      <dgm:prSet/>
      <dgm:spPr/>
      <dgm:t>
        <a:bodyPr/>
        <a:lstStyle/>
        <a:p>
          <a:endParaRPr lang="es-CO"/>
        </a:p>
      </dgm:t>
    </dgm:pt>
    <dgm:pt modelId="{76CA4A25-9641-4423-B53F-EBB15173FFA5}">
      <dgm:prSet/>
      <dgm:spPr/>
      <dgm:t>
        <a:bodyPr/>
        <a:lstStyle/>
        <a:p>
          <a:pPr rtl="0"/>
          <a:r>
            <a:rPr lang="es-CO" dirty="0" smtClean="0"/>
            <a:t>Comitente vendedor</a:t>
          </a:r>
          <a:endParaRPr lang="es-CO" dirty="0"/>
        </a:p>
      </dgm:t>
    </dgm:pt>
    <dgm:pt modelId="{5C2CCD16-F5EF-4197-A52A-38FA854A4D78}" type="parTrans" cxnId="{E0996583-57CD-44F6-BB08-E327FF7155D3}">
      <dgm:prSet/>
      <dgm:spPr/>
      <dgm:t>
        <a:bodyPr/>
        <a:lstStyle/>
        <a:p>
          <a:endParaRPr lang="es-CO"/>
        </a:p>
      </dgm:t>
    </dgm:pt>
    <dgm:pt modelId="{A85483A2-2883-4B9A-9E17-59BC91BE9964}" type="sibTrans" cxnId="{E0996583-57CD-44F6-BB08-E327FF7155D3}">
      <dgm:prSet/>
      <dgm:spPr/>
      <dgm:t>
        <a:bodyPr/>
        <a:lstStyle/>
        <a:p>
          <a:endParaRPr lang="es-CO"/>
        </a:p>
      </dgm:t>
    </dgm:pt>
    <dgm:pt modelId="{61D91DE9-8C8A-49B5-BAB9-C73DF1E8159E}">
      <dgm:prSet/>
      <dgm:spPr/>
      <dgm:t>
        <a:bodyPr/>
        <a:lstStyle/>
        <a:p>
          <a:pPr rtl="0"/>
          <a:r>
            <a:rPr lang="es-CO" dirty="0" smtClean="0"/>
            <a:t>Comisionista comprador</a:t>
          </a:r>
          <a:endParaRPr lang="es-CO" dirty="0"/>
        </a:p>
      </dgm:t>
    </dgm:pt>
    <dgm:pt modelId="{E1F4F706-01FD-4B5C-BCD5-18F5C5603828}" type="parTrans" cxnId="{AF2B4449-4DD2-4438-B657-A4E464B5F5AD}">
      <dgm:prSet/>
      <dgm:spPr/>
      <dgm:t>
        <a:bodyPr/>
        <a:lstStyle/>
        <a:p>
          <a:endParaRPr lang="es-CO"/>
        </a:p>
      </dgm:t>
    </dgm:pt>
    <dgm:pt modelId="{220CA9F1-A087-42D4-AC81-D25A8AAC55B3}" type="sibTrans" cxnId="{AF2B4449-4DD2-4438-B657-A4E464B5F5AD}">
      <dgm:prSet/>
      <dgm:spPr/>
      <dgm:t>
        <a:bodyPr/>
        <a:lstStyle/>
        <a:p>
          <a:endParaRPr lang="es-CO"/>
        </a:p>
      </dgm:t>
    </dgm:pt>
    <dgm:pt modelId="{ECCE5CBE-450D-4EDC-A1FC-393B05518927}">
      <dgm:prSet/>
      <dgm:spPr/>
      <dgm:t>
        <a:bodyPr/>
        <a:lstStyle/>
        <a:p>
          <a:pPr rtl="0"/>
          <a:r>
            <a:rPr lang="es-CO" dirty="0" smtClean="0"/>
            <a:t>Comisionista vendedor</a:t>
          </a:r>
          <a:endParaRPr lang="es-CO" dirty="0"/>
        </a:p>
      </dgm:t>
    </dgm:pt>
    <dgm:pt modelId="{C03918A7-7995-401A-A7BE-74FA614617BC}" type="parTrans" cxnId="{810F6AFA-DC30-4100-BA7C-D1BE24DB228E}">
      <dgm:prSet/>
      <dgm:spPr/>
      <dgm:t>
        <a:bodyPr/>
        <a:lstStyle/>
        <a:p>
          <a:endParaRPr lang="es-CO"/>
        </a:p>
      </dgm:t>
    </dgm:pt>
    <dgm:pt modelId="{1BD670F9-FB4A-423B-9DF8-E3A65E8FBAB5}" type="sibTrans" cxnId="{810F6AFA-DC30-4100-BA7C-D1BE24DB228E}">
      <dgm:prSet/>
      <dgm:spPr/>
      <dgm:t>
        <a:bodyPr/>
        <a:lstStyle/>
        <a:p>
          <a:endParaRPr lang="es-CO"/>
        </a:p>
      </dgm:t>
    </dgm:pt>
    <dgm:pt modelId="{1B6F3A85-2767-40D8-B7A9-9F020725F04A}">
      <dgm:prSet/>
      <dgm:spPr/>
      <dgm:t>
        <a:bodyPr/>
        <a:lstStyle/>
        <a:p>
          <a:pPr rtl="0"/>
          <a:r>
            <a:rPr lang="es-CO" dirty="0" smtClean="0"/>
            <a:t>Asegura el cumplimiento de la operación</a:t>
          </a:r>
          <a:endParaRPr lang="es-CO" dirty="0"/>
        </a:p>
      </dgm:t>
    </dgm:pt>
    <dgm:pt modelId="{7AFA30E4-0986-4705-B6C8-CEBD3656C334}" type="parTrans" cxnId="{DC815469-FD77-48A2-AFA7-CF35B1346EE5}">
      <dgm:prSet/>
      <dgm:spPr/>
      <dgm:t>
        <a:bodyPr/>
        <a:lstStyle/>
        <a:p>
          <a:endParaRPr lang="es-CO"/>
        </a:p>
      </dgm:t>
    </dgm:pt>
    <dgm:pt modelId="{3D2D32EA-993A-4FF6-8073-29717EEEA1C5}" type="sibTrans" cxnId="{DC815469-FD77-48A2-AFA7-CF35B1346EE5}">
      <dgm:prSet/>
      <dgm:spPr/>
      <dgm:t>
        <a:bodyPr/>
        <a:lstStyle/>
        <a:p>
          <a:endParaRPr lang="es-CO"/>
        </a:p>
      </dgm:t>
    </dgm:pt>
    <dgm:pt modelId="{D289C4D3-6449-4478-A841-5F00A46F265A}">
      <dgm:prSet/>
      <dgm:spPr/>
      <dgm:t>
        <a:bodyPr/>
        <a:lstStyle/>
        <a:p>
          <a:pPr rtl="0"/>
          <a:r>
            <a:rPr lang="es-CO" dirty="0" smtClean="0"/>
            <a:t>Rueda de negocios</a:t>
          </a:r>
          <a:endParaRPr lang="es-CO" dirty="0"/>
        </a:p>
      </dgm:t>
    </dgm:pt>
    <dgm:pt modelId="{40623084-80B1-469E-9C95-0FD998CBE8A3}" type="parTrans" cxnId="{7379BC7A-D42E-40BE-AB4B-7840DB6C01C6}">
      <dgm:prSet/>
      <dgm:spPr/>
      <dgm:t>
        <a:bodyPr/>
        <a:lstStyle/>
        <a:p>
          <a:endParaRPr lang="es-CO"/>
        </a:p>
      </dgm:t>
    </dgm:pt>
    <dgm:pt modelId="{F987BE1D-A44A-41AB-BC80-40FA57D31988}" type="sibTrans" cxnId="{7379BC7A-D42E-40BE-AB4B-7840DB6C01C6}">
      <dgm:prSet/>
      <dgm:spPr/>
      <dgm:t>
        <a:bodyPr/>
        <a:lstStyle/>
        <a:p>
          <a:endParaRPr lang="es-CO"/>
        </a:p>
      </dgm:t>
    </dgm:pt>
    <dgm:pt modelId="{113615FB-0DA3-42F0-B872-125662B315DC}" type="pres">
      <dgm:prSet presAssocID="{518C9592-534A-4239-A081-52B2DDEB48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BBBBA1-AA44-4CBA-8633-60DD9C866B94}" type="pres">
      <dgm:prSet presAssocID="{518C9592-534A-4239-A081-52B2DDEB4870}" presName="children" presStyleCnt="0"/>
      <dgm:spPr/>
    </dgm:pt>
    <dgm:pt modelId="{71BDBA95-EC30-4B4D-95F4-A41C060ECA8B}" type="pres">
      <dgm:prSet presAssocID="{518C9592-534A-4239-A081-52B2DDEB4870}" presName="child1group" presStyleCnt="0"/>
      <dgm:spPr/>
    </dgm:pt>
    <dgm:pt modelId="{BA67245D-9C15-43AF-9715-72B84BA1866E}" type="pres">
      <dgm:prSet presAssocID="{518C9592-534A-4239-A081-52B2DDEB4870}" presName="child1" presStyleLbl="bgAcc1" presStyleIdx="0" presStyleCnt="4"/>
      <dgm:spPr/>
      <dgm:t>
        <a:bodyPr/>
        <a:lstStyle/>
        <a:p>
          <a:endParaRPr lang="es-CO"/>
        </a:p>
      </dgm:t>
    </dgm:pt>
    <dgm:pt modelId="{CA5144C5-1198-400E-BD49-003052ADFA68}" type="pres">
      <dgm:prSet presAssocID="{518C9592-534A-4239-A081-52B2DDEB48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FC65DF-ECAA-4359-A1BF-B99AD0C11C42}" type="pres">
      <dgm:prSet presAssocID="{518C9592-534A-4239-A081-52B2DDEB4870}" presName="child2group" presStyleCnt="0"/>
      <dgm:spPr/>
    </dgm:pt>
    <dgm:pt modelId="{66405934-9E58-4238-A075-49DBF5E0B95D}" type="pres">
      <dgm:prSet presAssocID="{518C9592-534A-4239-A081-52B2DDEB4870}" presName="child2" presStyleLbl="bgAcc1" presStyleIdx="1" presStyleCnt="4"/>
      <dgm:spPr/>
      <dgm:t>
        <a:bodyPr/>
        <a:lstStyle/>
        <a:p>
          <a:endParaRPr lang="es-CO"/>
        </a:p>
      </dgm:t>
    </dgm:pt>
    <dgm:pt modelId="{76AE61D7-3509-4535-9E4F-C46A017FF6C9}" type="pres">
      <dgm:prSet presAssocID="{518C9592-534A-4239-A081-52B2DDEB48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55CB8E-4408-4DB0-88AA-DA1E593CE299}" type="pres">
      <dgm:prSet presAssocID="{518C9592-534A-4239-A081-52B2DDEB4870}" presName="child3group" presStyleCnt="0"/>
      <dgm:spPr/>
    </dgm:pt>
    <dgm:pt modelId="{1EB7E7F7-D14A-4C34-898E-0B81B0FFED02}" type="pres">
      <dgm:prSet presAssocID="{518C9592-534A-4239-A081-52B2DDEB4870}" presName="child3" presStyleLbl="bgAcc1" presStyleIdx="2" presStyleCnt="4"/>
      <dgm:spPr/>
      <dgm:t>
        <a:bodyPr/>
        <a:lstStyle/>
        <a:p>
          <a:endParaRPr lang="es-CO"/>
        </a:p>
      </dgm:t>
    </dgm:pt>
    <dgm:pt modelId="{996E5F56-9A9A-4E11-B8C3-1675DB7D417F}" type="pres">
      <dgm:prSet presAssocID="{518C9592-534A-4239-A081-52B2DDEB48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DFB6A9-D23E-4ADC-9D1F-DA9D53A6CF0B}" type="pres">
      <dgm:prSet presAssocID="{518C9592-534A-4239-A081-52B2DDEB4870}" presName="child4group" presStyleCnt="0"/>
      <dgm:spPr/>
    </dgm:pt>
    <dgm:pt modelId="{C8D140A0-146B-47D5-87C6-D52E2A2179C3}" type="pres">
      <dgm:prSet presAssocID="{518C9592-534A-4239-A081-52B2DDEB4870}" presName="child4" presStyleLbl="bgAcc1" presStyleIdx="3" presStyleCnt="4"/>
      <dgm:spPr/>
      <dgm:t>
        <a:bodyPr/>
        <a:lstStyle/>
        <a:p>
          <a:endParaRPr lang="es-CO"/>
        </a:p>
      </dgm:t>
    </dgm:pt>
    <dgm:pt modelId="{55300508-387F-4BF5-AE9C-FC2D1E925CCD}" type="pres">
      <dgm:prSet presAssocID="{518C9592-534A-4239-A081-52B2DDEB48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CE5D3E-10DC-46A3-B6E1-7C3EAC6D575B}" type="pres">
      <dgm:prSet presAssocID="{518C9592-534A-4239-A081-52B2DDEB4870}" presName="childPlaceholder" presStyleCnt="0"/>
      <dgm:spPr/>
    </dgm:pt>
    <dgm:pt modelId="{D5A43405-7EB0-4A35-989C-C29E8F669CAA}" type="pres">
      <dgm:prSet presAssocID="{518C9592-534A-4239-A081-52B2DDEB4870}" presName="circle" presStyleCnt="0"/>
      <dgm:spPr/>
    </dgm:pt>
    <dgm:pt modelId="{E897A447-9843-4F25-BBEB-71860A11F389}" type="pres">
      <dgm:prSet presAssocID="{518C9592-534A-4239-A081-52B2DDEB48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753F2-8132-4D4D-BB3E-E6E95E4F2D60}" type="pres">
      <dgm:prSet presAssocID="{518C9592-534A-4239-A081-52B2DDEB48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237741-A4FF-470C-AE53-7A38C8908CCB}" type="pres">
      <dgm:prSet presAssocID="{518C9592-534A-4239-A081-52B2DDEB48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10622B-0412-4DE4-9B56-1E5FDC5230A8}" type="pres">
      <dgm:prSet presAssocID="{518C9592-534A-4239-A081-52B2DDEB48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1BAE63-7E1C-48B7-ADD0-80BC393E09CC}" type="pres">
      <dgm:prSet presAssocID="{518C9592-534A-4239-A081-52B2DDEB4870}" presName="quadrantPlaceholder" presStyleCnt="0"/>
      <dgm:spPr/>
    </dgm:pt>
    <dgm:pt modelId="{1FD92B94-F299-4044-837F-BEA0D4945D00}" type="pres">
      <dgm:prSet presAssocID="{518C9592-534A-4239-A081-52B2DDEB4870}" presName="center1" presStyleLbl="fgShp" presStyleIdx="0" presStyleCnt="2"/>
      <dgm:spPr/>
    </dgm:pt>
    <dgm:pt modelId="{39024260-0942-4308-B446-8395D2DC90E4}" type="pres">
      <dgm:prSet presAssocID="{518C9592-534A-4239-A081-52B2DDEB4870}" presName="center2" presStyleLbl="fgShp" presStyleIdx="1" presStyleCnt="2"/>
      <dgm:spPr/>
    </dgm:pt>
  </dgm:ptLst>
  <dgm:cxnLst>
    <dgm:cxn modelId="{7F243611-C081-4A25-A41C-2BF162ED1E7B}" type="presOf" srcId="{1B6F3A85-2767-40D8-B7A9-9F020725F04A}" destId="{55300508-387F-4BF5-AE9C-FC2D1E925CCD}" srcOrd="1" destOrd="0" presId="urn:microsoft.com/office/officeart/2005/8/layout/cycle4"/>
    <dgm:cxn modelId="{1E372CCC-7B8B-4942-90E6-F4E69F934BF7}" type="presOf" srcId="{76CA4A25-9641-4423-B53F-EBB15173FFA5}" destId="{29237741-A4FF-470C-AE53-7A38C8908CCB}" srcOrd="0" destOrd="0" presId="urn:microsoft.com/office/officeart/2005/8/layout/cycle4"/>
    <dgm:cxn modelId="{A7C1D9EB-2F79-46EC-AE90-309CBE74DBEB}" type="presOf" srcId="{B2BD1E8A-E144-416B-99A6-53E7032330BD}" destId="{4510622B-0412-4DE4-9B56-1E5FDC5230A8}" srcOrd="0" destOrd="0" presId="urn:microsoft.com/office/officeart/2005/8/layout/cycle4"/>
    <dgm:cxn modelId="{559C084F-09F4-4E08-BA5B-8D013CB17281}" type="presOf" srcId="{ECCE5CBE-450D-4EDC-A1FC-393B05518927}" destId="{1EB7E7F7-D14A-4C34-898E-0B81B0FFED02}" srcOrd="0" destOrd="0" presId="urn:microsoft.com/office/officeart/2005/8/layout/cycle4"/>
    <dgm:cxn modelId="{9D4CB8C7-2671-428D-A351-F079226A4F72}" type="presOf" srcId="{518C9592-534A-4239-A081-52B2DDEB4870}" destId="{113615FB-0DA3-42F0-B872-125662B315DC}" srcOrd="0" destOrd="0" presId="urn:microsoft.com/office/officeart/2005/8/layout/cycle4"/>
    <dgm:cxn modelId="{A9C1F252-A433-40A5-B802-8A43DF913225}" type="presOf" srcId="{ECCE5CBE-450D-4EDC-A1FC-393B05518927}" destId="{996E5F56-9A9A-4E11-B8C3-1675DB7D417F}" srcOrd="1" destOrd="0" presId="urn:microsoft.com/office/officeart/2005/8/layout/cycle4"/>
    <dgm:cxn modelId="{DC815469-FD77-48A2-AFA7-CF35B1346EE5}" srcId="{B2BD1E8A-E144-416B-99A6-53E7032330BD}" destId="{1B6F3A85-2767-40D8-B7A9-9F020725F04A}" srcOrd="0" destOrd="0" parTransId="{7AFA30E4-0986-4705-B6C8-CEBD3656C334}" sibTransId="{3D2D32EA-993A-4FF6-8073-29717EEEA1C5}"/>
    <dgm:cxn modelId="{7379BC7A-D42E-40BE-AB4B-7840DB6C01C6}" srcId="{ADED68FD-DBA3-4FC4-8113-E854224F3BE8}" destId="{D289C4D3-6449-4478-A841-5F00A46F265A}" srcOrd="0" destOrd="0" parTransId="{40623084-80B1-469E-9C95-0FD998CBE8A3}" sibTransId="{F987BE1D-A44A-41AB-BC80-40FA57D31988}"/>
    <dgm:cxn modelId="{810F6AFA-DC30-4100-BA7C-D1BE24DB228E}" srcId="{76CA4A25-9641-4423-B53F-EBB15173FFA5}" destId="{ECCE5CBE-450D-4EDC-A1FC-393B05518927}" srcOrd="0" destOrd="0" parTransId="{C03918A7-7995-401A-A7BE-74FA614617BC}" sibTransId="{1BD670F9-FB4A-423B-9DF8-E3A65E8FBAB5}"/>
    <dgm:cxn modelId="{61999419-2E2B-4D3A-A45E-DFDBDADB0E7A}" srcId="{518C9592-534A-4239-A081-52B2DDEB4870}" destId="{B2BD1E8A-E144-416B-99A6-53E7032330BD}" srcOrd="3" destOrd="0" parTransId="{308FED92-8493-44C8-80E7-B6D4508C6CDD}" sibTransId="{393E09F1-F258-4E42-8A9E-2623D957CA4A}"/>
    <dgm:cxn modelId="{48368ED2-2AFE-4AB2-ABAA-6C5C4003497F}" srcId="{518C9592-534A-4239-A081-52B2DDEB4870}" destId="{8865ED9E-6BC1-4A4C-BF0E-B020A69CAECE}" srcOrd="1" destOrd="0" parTransId="{F98C21F3-35A6-494D-A404-A9AF1561AC79}" sibTransId="{3D5BF51B-6601-461F-B22E-FAF9455E93B4}"/>
    <dgm:cxn modelId="{0D06FB08-4CA0-4F96-85BE-A3F1C2363D18}" type="presOf" srcId="{8865ED9E-6BC1-4A4C-BF0E-B020A69CAECE}" destId="{865753F2-8132-4D4D-BB3E-E6E95E4F2D60}" srcOrd="0" destOrd="0" presId="urn:microsoft.com/office/officeart/2005/8/layout/cycle4"/>
    <dgm:cxn modelId="{AF2B4449-4DD2-4438-B657-A4E464B5F5AD}" srcId="{8865ED9E-6BC1-4A4C-BF0E-B020A69CAECE}" destId="{61D91DE9-8C8A-49B5-BAB9-C73DF1E8159E}" srcOrd="0" destOrd="0" parTransId="{E1F4F706-01FD-4B5C-BCD5-18F5C5603828}" sibTransId="{220CA9F1-A087-42D4-AC81-D25A8AAC55B3}"/>
    <dgm:cxn modelId="{E0996583-57CD-44F6-BB08-E327FF7155D3}" srcId="{518C9592-534A-4239-A081-52B2DDEB4870}" destId="{76CA4A25-9641-4423-B53F-EBB15173FFA5}" srcOrd="2" destOrd="0" parTransId="{5C2CCD16-F5EF-4197-A52A-38FA854A4D78}" sibTransId="{A85483A2-2883-4B9A-9E17-59BC91BE9964}"/>
    <dgm:cxn modelId="{6C6C42EC-331E-4AD6-9B9F-9E31E935F326}" type="presOf" srcId="{ADED68FD-DBA3-4FC4-8113-E854224F3BE8}" destId="{E897A447-9843-4F25-BBEB-71860A11F389}" srcOrd="0" destOrd="0" presId="urn:microsoft.com/office/officeart/2005/8/layout/cycle4"/>
    <dgm:cxn modelId="{93247AB3-436F-4D4E-89EC-5F62CB69F9DC}" type="presOf" srcId="{D289C4D3-6449-4478-A841-5F00A46F265A}" destId="{BA67245D-9C15-43AF-9715-72B84BA1866E}" srcOrd="0" destOrd="0" presId="urn:microsoft.com/office/officeart/2005/8/layout/cycle4"/>
    <dgm:cxn modelId="{4A600338-4507-48A7-9092-7CE61F439AA9}" type="presOf" srcId="{61D91DE9-8C8A-49B5-BAB9-C73DF1E8159E}" destId="{66405934-9E58-4238-A075-49DBF5E0B95D}" srcOrd="0" destOrd="0" presId="urn:microsoft.com/office/officeart/2005/8/layout/cycle4"/>
    <dgm:cxn modelId="{09434A42-099D-4DE4-8434-4BED2124FA78}" type="presOf" srcId="{D289C4D3-6449-4478-A841-5F00A46F265A}" destId="{CA5144C5-1198-400E-BD49-003052ADFA68}" srcOrd="1" destOrd="0" presId="urn:microsoft.com/office/officeart/2005/8/layout/cycle4"/>
    <dgm:cxn modelId="{5965C5CE-51A8-407D-80F7-3ED01005AF5A}" type="presOf" srcId="{61D91DE9-8C8A-49B5-BAB9-C73DF1E8159E}" destId="{76AE61D7-3509-4535-9E4F-C46A017FF6C9}" srcOrd="1" destOrd="0" presId="urn:microsoft.com/office/officeart/2005/8/layout/cycle4"/>
    <dgm:cxn modelId="{5DF5146E-4B09-46A7-8F14-B52774A6AAC8}" srcId="{518C9592-534A-4239-A081-52B2DDEB4870}" destId="{ADED68FD-DBA3-4FC4-8113-E854224F3BE8}" srcOrd="0" destOrd="0" parTransId="{B91B48BD-11CA-48AD-AC07-E6C8787C5746}" sibTransId="{0F703C6A-C328-463B-AF77-C95B3930BB60}"/>
    <dgm:cxn modelId="{999BF073-A6CB-4571-9198-E33AE827362E}" type="presOf" srcId="{1B6F3A85-2767-40D8-B7A9-9F020725F04A}" destId="{C8D140A0-146B-47D5-87C6-D52E2A2179C3}" srcOrd="0" destOrd="0" presId="urn:microsoft.com/office/officeart/2005/8/layout/cycle4"/>
    <dgm:cxn modelId="{7CB8BD1F-31D8-4956-BE8F-5EFDDE07ED01}" type="presParOf" srcId="{113615FB-0DA3-42F0-B872-125662B315DC}" destId="{B7BBBBA1-AA44-4CBA-8633-60DD9C866B94}" srcOrd="0" destOrd="0" presId="urn:microsoft.com/office/officeart/2005/8/layout/cycle4"/>
    <dgm:cxn modelId="{C89ED16E-2BB3-4F4E-B37E-A51FF7E1D8CF}" type="presParOf" srcId="{B7BBBBA1-AA44-4CBA-8633-60DD9C866B94}" destId="{71BDBA95-EC30-4B4D-95F4-A41C060ECA8B}" srcOrd="0" destOrd="0" presId="urn:microsoft.com/office/officeart/2005/8/layout/cycle4"/>
    <dgm:cxn modelId="{3DB37F66-A83A-47D0-9138-271E038E265D}" type="presParOf" srcId="{71BDBA95-EC30-4B4D-95F4-A41C060ECA8B}" destId="{BA67245D-9C15-43AF-9715-72B84BA1866E}" srcOrd="0" destOrd="0" presId="urn:microsoft.com/office/officeart/2005/8/layout/cycle4"/>
    <dgm:cxn modelId="{AE1BA467-7301-4F2F-883B-A9E2B5EC5839}" type="presParOf" srcId="{71BDBA95-EC30-4B4D-95F4-A41C060ECA8B}" destId="{CA5144C5-1198-400E-BD49-003052ADFA68}" srcOrd="1" destOrd="0" presId="urn:microsoft.com/office/officeart/2005/8/layout/cycle4"/>
    <dgm:cxn modelId="{BC8FD09C-CD08-44D2-B78C-F896C51226DC}" type="presParOf" srcId="{B7BBBBA1-AA44-4CBA-8633-60DD9C866B94}" destId="{45FC65DF-ECAA-4359-A1BF-B99AD0C11C42}" srcOrd="1" destOrd="0" presId="urn:microsoft.com/office/officeart/2005/8/layout/cycle4"/>
    <dgm:cxn modelId="{20EB8CD9-BB96-4E12-857C-1838AC246707}" type="presParOf" srcId="{45FC65DF-ECAA-4359-A1BF-B99AD0C11C42}" destId="{66405934-9E58-4238-A075-49DBF5E0B95D}" srcOrd="0" destOrd="0" presId="urn:microsoft.com/office/officeart/2005/8/layout/cycle4"/>
    <dgm:cxn modelId="{38CF9B13-6F61-49EA-8E46-E7AF8B89641D}" type="presParOf" srcId="{45FC65DF-ECAA-4359-A1BF-B99AD0C11C42}" destId="{76AE61D7-3509-4535-9E4F-C46A017FF6C9}" srcOrd="1" destOrd="0" presId="urn:microsoft.com/office/officeart/2005/8/layout/cycle4"/>
    <dgm:cxn modelId="{D2170B17-DFF1-4A65-B9A1-14964EF4507B}" type="presParOf" srcId="{B7BBBBA1-AA44-4CBA-8633-60DD9C866B94}" destId="{0755CB8E-4408-4DB0-88AA-DA1E593CE299}" srcOrd="2" destOrd="0" presId="urn:microsoft.com/office/officeart/2005/8/layout/cycle4"/>
    <dgm:cxn modelId="{7AE32F86-7492-4440-97A0-ABF52EA65DB8}" type="presParOf" srcId="{0755CB8E-4408-4DB0-88AA-DA1E593CE299}" destId="{1EB7E7F7-D14A-4C34-898E-0B81B0FFED02}" srcOrd="0" destOrd="0" presId="urn:microsoft.com/office/officeart/2005/8/layout/cycle4"/>
    <dgm:cxn modelId="{E41C6520-69F1-4A7F-86CA-37ED2B827D5E}" type="presParOf" srcId="{0755CB8E-4408-4DB0-88AA-DA1E593CE299}" destId="{996E5F56-9A9A-4E11-B8C3-1675DB7D417F}" srcOrd="1" destOrd="0" presId="urn:microsoft.com/office/officeart/2005/8/layout/cycle4"/>
    <dgm:cxn modelId="{AF134AFB-7A69-43C8-BF76-71EFC7359252}" type="presParOf" srcId="{B7BBBBA1-AA44-4CBA-8633-60DD9C866B94}" destId="{7DDFB6A9-D23E-4ADC-9D1F-DA9D53A6CF0B}" srcOrd="3" destOrd="0" presId="urn:microsoft.com/office/officeart/2005/8/layout/cycle4"/>
    <dgm:cxn modelId="{FCAAA1DF-13E2-41CF-9F2A-7E41D4B325AC}" type="presParOf" srcId="{7DDFB6A9-D23E-4ADC-9D1F-DA9D53A6CF0B}" destId="{C8D140A0-146B-47D5-87C6-D52E2A2179C3}" srcOrd="0" destOrd="0" presId="urn:microsoft.com/office/officeart/2005/8/layout/cycle4"/>
    <dgm:cxn modelId="{404F69A9-C0BC-4DC5-90F0-4458DAD6A75F}" type="presParOf" srcId="{7DDFB6A9-D23E-4ADC-9D1F-DA9D53A6CF0B}" destId="{55300508-387F-4BF5-AE9C-FC2D1E925CCD}" srcOrd="1" destOrd="0" presId="urn:microsoft.com/office/officeart/2005/8/layout/cycle4"/>
    <dgm:cxn modelId="{E87E0FF9-530C-4DA3-8E3D-63EEA79B8983}" type="presParOf" srcId="{B7BBBBA1-AA44-4CBA-8633-60DD9C866B94}" destId="{1ECE5D3E-10DC-46A3-B6E1-7C3EAC6D575B}" srcOrd="4" destOrd="0" presId="urn:microsoft.com/office/officeart/2005/8/layout/cycle4"/>
    <dgm:cxn modelId="{E4F6178A-4B5A-4000-B276-7AAA982A279C}" type="presParOf" srcId="{113615FB-0DA3-42F0-B872-125662B315DC}" destId="{D5A43405-7EB0-4A35-989C-C29E8F669CAA}" srcOrd="1" destOrd="0" presId="urn:microsoft.com/office/officeart/2005/8/layout/cycle4"/>
    <dgm:cxn modelId="{54E04055-100B-4F8F-8B02-144091F84EF6}" type="presParOf" srcId="{D5A43405-7EB0-4A35-989C-C29E8F669CAA}" destId="{E897A447-9843-4F25-BBEB-71860A11F389}" srcOrd="0" destOrd="0" presId="urn:microsoft.com/office/officeart/2005/8/layout/cycle4"/>
    <dgm:cxn modelId="{62E2631B-41A0-4196-9742-9B48087481F9}" type="presParOf" srcId="{D5A43405-7EB0-4A35-989C-C29E8F669CAA}" destId="{865753F2-8132-4D4D-BB3E-E6E95E4F2D60}" srcOrd="1" destOrd="0" presId="urn:microsoft.com/office/officeart/2005/8/layout/cycle4"/>
    <dgm:cxn modelId="{4D1CB5AB-672C-4FDC-A305-AAAF4409E953}" type="presParOf" srcId="{D5A43405-7EB0-4A35-989C-C29E8F669CAA}" destId="{29237741-A4FF-470C-AE53-7A38C8908CCB}" srcOrd="2" destOrd="0" presId="urn:microsoft.com/office/officeart/2005/8/layout/cycle4"/>
    <dgm:cxn modelId="{4466F0CF-D638-4E7F-8B82-E7B32D3CF70C}" type="presParOf" srcId="{D5A43405-7EB0-4A35-989C-C29E8F669CAA}" destId="{4510622B-0412-4DE4-9B56-1E5FDC5230A8}" srcOrd="3" destOrd="0" presId="urn:microsoft.com/office/officeart/2005/8/layout/cycle4"/>
    <dgm:cxn modelId="{49812257-8E2C-4DC2-833C-C701C2424ACC}" type="presParOf" srcId="{D5A43405-7EB0-4A35-989C-C29E8F669CAA}" destId="{D61BAE63-7E1C-48B7-ADD0-80BC393E09CC}" srcOrd="4" destOrd="0" presId="urn:microsoft.com/office/officeart/2005/8/layout/cycle4"/>
    <dgm:cxn modelId="{4F0832A7-FA49-4FE7-95F7-AA4EF06F5300}" type="presParOf" srcId="{113615FB-0DA3-42F0-B872-125662B315DC}" destId="{1FD92B94-F299-4044-837F-BEA0D4945D00}" srcOrd="2" destOrd="0" presId="urn:microsoft.com/office/officeart/2005/8/layout/cycle4"/>
    <dgm:cxn modelId="{D87230D6-A6A0-475B-A8F0-C8339532582B}" type="presParOf" srcId="{113615FB-0DA3-42F0-B872-125662B315DC}" destId="{39024260-0942-4308-B446-8395D2DC90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FF555A2-4B97-4EB7-8CDB-A8276439B392}" type="doc">
      <dgm:prSet loTypeId="urn:microsoft.com/office/officeart/2005/8/layout/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52C470D4-814B-44F7-9BB8-FA1484940680}">
      <dgm:prSet/>
      <dgm:spPr/>
      <dgm:t>
        <a:bodyPr/>
        <a:lstStyle/>
        <a:p>
          <a:pPr rtl="0"/>
          <a:r>
            <a:rPr lang="es-CO" dirty="0" smtClean="0"/>
            <a:t>Entidad estatal decide compra por bolsa</a:t>
          </a:r>
          <a:endParaRPr lang="es-CO" dirty="0"/>
        </a:p>
      </dgm:t>
    </dgm:pt>
    <dgm:pt modelId="{6E21858D-801B-4054-B5A9-91ABBDDC31D2}" type="parTrans" cxnId="{5CA460D8-C274-4A8C-9CB3-4FEE9635D20E}">
      <dgm:prSet/>
      <dgm:spPr/>
      <dgm:t>
        <a:bodyPr/>
        <a:lstStyle/>
        <a:p>
          <a:endParaRPr lang="es-CO"/>
        </a:p>
      </dgm:t>
    </dgm:pt>
    <dgm:pt modelId="{473EF456-0C32-49AA-8BA0-4282B659E234}" type="sibTrans" cxnId="{5CA460D8-C274-4A8C-9CB3-4FEE9635D20E}">
      <dgm:prSet/>
      <dgm:spPr/>
      <dgm:t>
        <a:bodyPr/>
        <a:lstStyle/>
        <a:p>
          <a:endParaRPr lang="es-CO"/>
        </a:p>
      </dgm:t>
    </dgm:pt>
    <dgm:pt modelId="{7ED05087-7020-4214-9AE1-482FB5947F10}">
      <dgm:prSet/>
      <dgm:spPr/>
      <dgm:t>
        <a:bodyPr/>
        <a:lstStyle/>
        <a:p>
          <a:pPr rtl="0"/>
          <a:r>
            <a:rPr lang="es-CO" dirty="0" smtClean="0"/>
            <a:t>Selección del comisionista</a:t>
          </a:r>
          <a:endParaRPr lang="es-CO" dirty="0"/>
        </a:p>
      </dgm:t>
    </dgm:pt>
    <dgm:pt modelId="{A8191760-4D13-4F45-96D5-94D1F9CA24A0}" type="parTrans" cxnId="{E65FA215-3116-43AD-A5A5-513A92AB28CC}">
      <dgm:prSet/>
      <dgm:spPr/>
      <dgm:t>
        <a:bodyPr/>
        <a:lstStyle/>
        <a:p>
          <a:endParaRPr lang="es-CO"/>
        </a:p>
      </dgm:t>
    </dgm:pt>
    <dgm:pt modelId="{5D97E17B-F77A-46E9-8624-099BC4814DBC}" type="sibTrans" cxnId="{E65FA215-3116-43AD-A5A5-513A92AB28CC}">
      <dgm:prSet/>
      <dgm:spPr/>
      <dgm:t>
        <a:bodyPr/>
        <a:lstStyle/>
        <a:p>
          <a:endParaRPr lang="es-CO"/>
        </a:p>
      </dgm:t>
    </dgm:pt>
    <dgm:pt modelId="{B64DDC0A-DB6F-475A-A69C-B9E19E5F4A07}">
      <dgm:prSet custT="1"/>
      <dgm:spPr/>
      <dgm:t>
        <a:bodyPr/>
        <a:lstStyle/>
        <a:p>
          <a:pPr rtl="0"/>
          <a:r>
            <a:rPr lang="es-CO" sz="1400" dirty="0" smtClean="0"/>
            <a:t>Selección objetiva en rueda de negocios</a:t>
          </a:r>
          <a:endParaRPr lang="es-CO" sz="1400" dirty="0"/>
        </a:p>
      </dgm:t>
    </dgm:pt>
    <dgm:pt modelId="{04462ECF-D4B4-4E83-A94B-FB0DD8ADC3B8}" type="parTrans" cxnId="{E9E3CFEB-2A10-4727-9AF0-128D3CBE88EF}">
      <dgm:prSet/>
      <dgm:spPr/>
      <dgm:t>
        <a:bodyPr/>
        <a:lstStyle/>
        <a:p>
          <a:endParaRPr lang="es-CO"/>
        </a:p>
      </dgm:t>
    </dgm:pt>
    <dgm:pt modelId="{3F2A5C15-42D6-428A-B702-C991B3067FDF}" type="sibTrans" cxnId="{E9E3CFEB-2A10-4727-9AF0-128D3CBE88EF}">
      <dgm:prSet/>
      <dgm:spPr/>
      <dgm:t>
        <a:bodyPr/>
        <a:lstStyle/>
        <a:p>
          <a:endParaRPr lang="es-CO"/>
        </a:p>
      </dgm:t>
    </dgm:pt>
    <dgm:pt modelId="{E8423B2F-73DF-4079-A67F-A46EA9339C6B}">
      <dgm:prSet custT="1"/>
      <dgm:spPr/>
      <dgm:t>
        <a:bodyPr/>
        <a:lstStyle/>
        <a:p>
          <a:pPr rtl="0"/>
          <a:r>
            <a:rPr lang="es-CO" sz="1400" dirty="0" smtClean="0"/>
            <a:t>Requisitos habilitantes</a:t>
          </a:r>
          <a:endParaRPr lang="es-CO" sz="1400" dirty="0"/>
        </a:p>
      </dgm:t>
    </dgm:pt>
    <dgm:pt modelId="{3555DBF8-3E04-45C2-A15B-62AE0B33EA97}" type="parTrans" cxnId="{A1611685-F532-4771-837B-E04678DC222B}">
      <dgm:prSet/>
      <dgm:spPr/>
      <dgm:t>
        <a:bodyPr/>
        <a:lstStyle/>
        <a:p>
          <a:endParaRPr lang="es-CO"/>
        </a:p>
      </dgm:t>
    </dgm:pt>
    <dgm:pt modelId="{67FD6F8D-854B-406B-ADA2-802B18E3D4F6}" type="sibTrans" cxnId="{A1611685-F532-4771-837B-E04678DC222B}">
      <dgm:prSet/>
      <dgm:spPr/>
      <dgm:t>
        <a:bodyPr/>
        <a:lstStyle/>
        <a:p>
          <a:endParaRPr lang="es-CO"/>
        </a:p>
      </dgm:t>
    </dgm:pt>
    <dgm:pt modelId="{775B10DB-7739-4CF8-9754-52DDB1A45AAC}">
      <dgm:prSet custT="1"/>
      <dgm:spPr/>
      <dgm:t>
        <a:bodyPr/>
        <a:lstStyle/>
        <a:p>
          <a:pPr rtl="0"/>
          <a:r>
            <a:rPr lang="es-CO" sz="1400" dirty="0" smtClean="0"/>
            <a:t>Selección con base en el precio – SCTUCU</a:t>
          </a:r>
          <a:endParaRPr lang="es-CO" sz="1400" dirty="0"/>
        </a:p>
      </dgm:t>
    </dgm:pt>
    <dgm:pt modelId="{F57222EC-BC2B-494C-8598-01A5F231EBA1}" type="parTrans" cxnId="{2E930F3C-7403-4244-957F-8C53B0424E23}">
      <dgm:prSet/>
      <dgm:spPr/>
      <dgm:t>
        <a:bodyPr/>
        <a:lstStyle/>
        <a:p>
          <a:endParaRPr lang="es-CO"/>
        </a:p>
      </dgm:t>
    </dgm:pt>
    <dgm:pt modelId="{0B792D34-D854-4659-934A-7EC25DB2D1B5}" type="sibTrans" cxnId="{2E930F3C-7403-4244-957F-8C53B0424E23}">
      <dgm:prSet/>
      <dgm:spPr/>
      <dgm:t>
        <a:bodyPr/>
        <a:lstStyle/>
        <a:p>
          <a:endParaRPr lang="es-CO"/>
        </a:p>
      </dgm:t>
    </dgm:pt>
    <dgm:pt modelId="{A91BE0F0-C2B6-466A-ABC3-33242248904D}">
      <dgm:prSet custT="1"/>
      <dgm:spPr/>
      <dgm:t>
        <a:bodyPr/>
        <a:lstStyle/>
        <a:p>
          <a:pPr rtl="0"/>
          <a:r>
            <a:rPr lang="es-CO" sz="1600" dirty="0" smtClean="0"/>
            <a:t>Contrato con comisionista es el contrato estatal</a:t>
          </a:r>
          <a:endParaRPr lang="es-CO" sz="1600" dirty="0"/>
        </a:p>
      </dgm:t>
    </dgm:pt>
    <dgm:pt modelId="{A50A60B1-EF5B-493E-84EF-60AFD752FA56}" type="parTrans" cxnId="{F86D3068-5F56-409B-8FF4-F55ABCD4999D}">
      <dgm:prSet/>
      <dgm:spPr/>
      <dgm:t>
        <a:bodyPr/>
        <a:lstStyle/>
        <a:p>
          <a:endParaRPr lang="es-CO"/>
        </a:p>
      </dgm:t>
    </dgm:pt>
    <dgm:pt modelId="{D255FBF4-B1FF-46BB-BCF4-185CA0E30791}" type="sibTrans" cxnId="{F86D3068-5F56-409B-8FF4-F55ABCD4999D}">
      <dgm:prSet/>
      <dgm:spPr/>
      <dgm:t>
        <a:bodyPr/>
        <a:lstStyle/>
        <a:p>
          <a:endParaRPr lang="es-CO"/>
        </a:p>
      </dgm:t>
    </dgm:pt>
    <dgm:pt modelId="{48F50BED-65A0-48E8-849A-670043E7F926}" type="pres">
      <dgm:prSet presAssocID="{7FF555A2-4B97-4EB7-8CDB-A8276439B3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532FF8-F9B3-4080-BB7D-6087CEC283BA}" type="pres">
      <dgm:prSet presAssocID="{A91BE0F0-C2B6-466A-ABC3-33242248904D}" presName="boxAndChildren" presStyleCnt="0"/>
      <dgm:spPr/>
    </dgm:pt>
    <dgm:pt modelId="{62E66E07-77B0-49E9-9BA1-EB53CF6021EE}" type="pres">
      <dgm:prSet presAssocID="{A91BE0F0-C2B6-466A-ABC3-33242248904D}" presName="parentTextBox" presStyleLbl="node1" presStyleIdx="0" presStyleCnt="3"/>
      <dgm:spPr/>
      <dgm:t>
        <a:bodyPr/>
        <a:lstStyle/>
        <a:p>
          <a:endParaRPr lang="es-CO"/>
        </a:p>
      </dgm:t>
    </dgm:pt>
    <dgm:pt modelId="{E4DABA9A-B4D2-4678-B527-FD9AAEB45799}" type="pres">
      <dgm:prSet presAssocID="{5D97E17B-F77A-46E9-8624-099BC4814DBC}" presName="sp" presStyleCnt="0"/>
      <dgm:spPr/>
    </dgm:pt>
    <dgm:pt modelId="{290E5533-EE1C-480D-BAA0-A78F4262F719}" type="pres">
      <dgm:prSet presAssocID="{7ED05087-7020-4214-9AE1-482FB5947F10}" presName="arrowAndChildren" presStyleCnt="0"/>
      <dgm:spPr/>
    </dgm:pt>
    <dgm:pt modelId="{78DF2A76-357F-4811-9C35-504E74AFBA75}" type="pres">
      <dgm:prSet presAssocID="{7ED05087-7020-4214-9AE1-482FB5947F10}" presName="parentTextArrow" presStyleLbl="node1" presStyleIdx="0" presStyleCnt="3"/>
      <dgm:spPr/>
      <dgm:t>
        <a:bodyPr/>
        <a:lstStyle/>
        <a:p>
          <a:endParaRPr lang="es-CO"/>
        </a:p>
      </dgm:t>
    </dgm:pt>
    <dgm:pt modelId="{AC15D2D1-2451-4CC6-AC48-2DAA1F959250}" type="pres">
      <dgm:prSet presAssocID="{7ED05087-7020-4214-9AE1-482FB5947F10}" presName="arrow" presStyleLbl="node1" presStyleIdx="1" presStyleCnt="3"/>
      <dgm:spPr/>
      <dgm:t>
        <a:bodyPr/>
        <a:lstStyle/>
        <a:p>
          <a:endParaRPr lang="es-CO"/>
        </a:p>
      </dgm:t>
    </dgm:pt>
    <dgm:pt modelId="{A80E4F20-A3AD-4C9F-8612-F91EE9E20451}" type="pres">
      <dgm:prSet presAssocID="{7ED05087-7020-4214-9AE1-482FB5947F10}" presName="descendantArrow" presStyleCnt="0"/>
      <dgm:spPr/>
    </dgm:pt>
    <dgm:pt modelId="{B6B8B708-B898-4558-B06B-213FC56B23F2}" type="pres">
      <dgm:prSet presAssocID="{B64DDC0A-DB6F-475A-A69C-B9E19E5F4A07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0F23BC-CB68-4085-87AC-BB681B7E3F84}" type="pres">
      <dgm:prSet presAssocID="{E8423B2F-73DF-4079-A67F-A46EA9339C6B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12BF7F-49EC-4C00-8FBF-97E90C76F251}" type="pres">
      <dgm:prSet presAssocID="{775B10DB-7739-4CF8-9754-52DDB1A45AA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E35661-82D2-46F6-A1D4-1ABDD88679D1}" type="pres">
      <dgm:prSet presAssocID="{473EF456-0C32-49AA-8BA0-4282B659E234}" presName="sp" presStyleCnt="0"/>
      <dgm:spPr/>
    </dgm:pt>
    <dgm:pt modelId="{2B659C68-5E6F-4E41-A47E-8AB8D20A26CA}" type="pres">
      <dgm:prSet presAssocID="{52C470D4-814B-44F7-9BB8-FA1484940680}" presName="arrowAndChildren" presStyleCnt="0"/>
      <dgm:spPr/>
    </dgm:pt>
    <dgm:pt modelId="{98B2A77C-34B3-428F-A3BF-40A984E4AB64}" type="pres">
      <dgm:prSet presAssocID="{52C470D4-814B-44F7-9BB8-FA1484940680}" presName="parentTextArrow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9B16E953-D59D-4F03-8761-CDCA310E779C}" type="presOf" srcId="{7FF555A2-4B97-4EB7-8CDB-A8276439B392}" destId="{48F50BED-65A0-48E8-849A-670043E7F926}" srcOrd="0" destOrd="0" presId="urn:microsoft.com/office/officeart/2005/8/layout/process4"/>
    <dgm:cxn modelId="{A1611685-F532-4771-837B-E04678DC222B}" srcId="{7ED05087-7020-4214-9AE1-482FB5947F10}" destId="{E8423B2F-73DF-4079-A67F-A46EA9339C6B}" srcOrd="1" destOrd="0" parTransId="{3555DBF8-3E04-45C2-A15B-62AE0B33EA97}" sibTransId="{67FD6F8D-854B-406B-ADA2-802B18E3D4F6}"/>
    <dgm:cxn modelId="{655F960D-2EC5-4962-A1EE-9332CFA31842}" type="presOf" srcId="{B64DDC0A-DB6F-475A-A69C-B9E19E5F4A07}" destId="{B6B8B708-B898-4558-B06B-213FC56B23F2}" srcOrd="0" destOrd="0" presId="urn:microsoft.com/office/officeart/2005/8/layout/process4"/>
    <dgm:cxn modelId="{97A0BC2C-978C-4215-B8EB-217AF2AE84D1}" type="presOf" srcId="{7ED05087-7020-4214-9AE1-482FB5947F10}" destId="{78DF2A76-357F-4811-9C35-504E74AFBA75}" srcOrd="0" destOrd="0" presId="urn:microsoft.com/office/officeart/2005/8/layout/process4"/>
    <dgm:cxn modelId="{0A643E32-FEA7-480C-929A-B83BF4BAB6C2}" type="presOf" srcId="{52C470D4-814B-44F7-9BB8-FA1484940680}" destId="{98B2A77C-34B3-428F-A3BF-40A984E4AB64}" srcOrd="0" destOrd="0" presId="urn:microsoft.com/office/officeart/2005/8/layout/process4"/>
    <dgm:cxn modelId="{5BA89517-ABFF-4A6E-860A-CF01FF6423A2}" type="presOf" srcId="{E8423B2F-73DF-4079-A67F-A46EA9339C6B}" destId="{490F23BC-CB68-4085-87AC-BB681B7E3F84}" srcOrd="0" destOrd="0" presId="urn:microsoft.com/office/officeart/2005/8/layout/process4"/>
    <dgm:cxn modelId="{A3832743-242A-424B-964E-4B7AE42B99D3}" type="presOf" srcId="{A91BE0F0-C2B6-466A-ABC3-33242248904D}" destId="{62E66E07-77B0-49E9-9BA1-EB53CF6021EE}" srcOrd="0" destOrd="0" presId="urn:microsoft.com/office/officeart/2005/8/layout/process4"/>
    <dgm:cxn modelId="{E65FA215-3116-43AD-A5A5-513A92AB28CC}" srcId="{7FF555A2-4B97-4EB7-8CDB-A8276439B392}" destId="{7ED05087-7020-4214-9AE1-482FB5947F10}" srcOrd="1" destOrd="0" parTransId="{A8191760-4D13-4F45-96D5-94D1F9CA24A0}" sibTransId="{5D97E17B-F77A-46E9-8624-099BC4814DBC}"/>
    <dgm:cxn modelId="{5CA460D8-C274-4A8C-9CB3-4FEE9635D20E}" srcId="{7FF555A2-4B97-4EB7-8CDB-A8276439B392}" destId="{52C470D4-814B-44F7-9BB8-FA1484940680}" srcOrd="0" destOrd="0" parTransId="{6E21858D-801B-4054-B5A9-91ABBDDC31D2}" sibTransId="{473EF456-0C32-49AA-8BA0-4282B659E234}"/>
    <dgm:cxn modelId="{2E930F3C-7403-4244-957F-8C53B0424E23}" srcId="{7ED05087-7020-4214-9AE1-482FB5947F10}" destId="{775B10DB-7739-4CF8-9754-52DDB1A45AAC}" srcOrd="2" destOrd="0" parTransId="{F57222EC-BC2B-494C-8598-01A5F231EBA1}" sibTransId="{0B792D34-D854-4659-934A-7EC25DB2D1B5}"/>
    <dgm:cxn modelId="{9C7FD1CF-1D26-4D3E-9D39-04CADDA78C75}" type="presOf" srcId="{7ED05087-7020-4214-9AE1-482FB5947F10}" destId="{AC15D2D1-2451-4CC6-AC48-2DAA1F959250}" srcOrd="1" destOrd="0" presId="urn:microsoft.com/office/officeart/2005/8/layout/process4"/>
    <dgm:cxn modelId="{E9E3CFEB-2A10-4727-9AF0-128D3CBE88EF}" srcId="{7ED05087-7020-4214-9AE1-482FB5947F10}" destId="{B64DDC0A-DB6F-475A-A69C-B9E19E5F4A07}" srcOrd="0" destOrd="0" parTransId="{04462ECF-D4B4-4E83-A94B-FB0DD8ADC3B8}" sibTransId="{3F2A5C15-42D6-428A-B702-C991B3067FDF}"/>
    <dgm:cxn modelId="{733D5D14-5761-45F7-B12B-D7E766C4F2EA}" type="presOf" srcId="{775B10DB-7739-4CF8-9754-52DDB1A45AAC}" destId="{5112BF7F-49EC-4C00-8FBF-97E90C76F251}" srcOrd="0" destOrd="0" presId="urn:microsoft.com/office/officeart/2005/8/layout/process4"/>
    <dgm:cxn modelId="{F86D3068-5F56-409B-8FF4-F55ABCD4999D}" srcId="{7FF555A2-4B97-4EB7-8CDB-A8276439B392}" destId="{A91BE0F0-C2B6-466A-ABC3-33242248904D}" srcOrd="2" destOrd="0" parTransId="{A50A60B1-EF5B-493E-84EF-60AFD752FA56}" sibTransId="{D255FBF4-B1FF-46BB-BCF4-185CA0E30791}"/>
    <dgm:cxn modelId="{6CFDE53F-714F-41EC-9145-73ED3B5C5B11}" type="presParOf" srcId="{48F50BED-65A0-48E8-849A-670043E7F926}" destId="{9F532FF8-F9B3-4080-BB7D-6087CEC283BA}" srcOrd="0" destOrd="0" presId="urn:microsoft.com/office/officeart/2005/8/layout/process4"/>
    <dgm:cxn modelId="{D47ADB9A-7CDF-4F90-9D76-33C424146532}" type="presParOf" srcId="{9F532FF8-F9B3-4080-BB7D-6087CEC283BA}" destId="{62E66E07-77B0-49E9-9BA1-EB53CF6021EE}" srcOrd="0" destOrd="0" presId="urn:microsoft.com/office/officeart/2005/8/layout/process4"/>
    <dgm:cxn modelId="{11CB5E4E-E2F8-4F89-8E78-836F1BD71E7B}" type="presParOf" srcId="{48F50BED-65A0-48E8-849A-670043E7F926}" destId="{E4DABA9A-B4D2-4678-B527-FD9AAEB45799}" srcOrd="1" destOrd="0" presId="urn:microsoft.com/office/officeart/2005/8/layout/process4"/>
    <dgm:cxn modelId="{3161D26A-2347-4CA9-B87E-EA48F0697E96}" type="presParOf" srcId="{48F50BED-65A0-48E8-849A-670043E7F926}" destId="{290E5533-EE1C-480D-BAA0-A78F4262F719}" srcOrd="2" destOrd="0" presId="urn:microsoft.com/office/officeart/2005/8/layout/process4"/>
    <dgm:cxn modelId="{E71788E8-3D31-45A4-ABF1-C7D8F7A85C01}" type="presParOf" srcId="{290E5533-EE1C-480D-BAA0-A78F4262F719}" destId="{78DF2A76-357F-4811-9C35-504E74AFBA75}" srcOrd="0" destOrd="0" presId="urn:microsoft.com/office/officeart/2005/8/layout/process4"/>
    <dgm:cxn modelId="{6921A460-8FBC-4993-B6F5-F57B3F2A74D5}" type="presParOf" srcId="{290E5533-EE1C-480D-BAA0-A78F4262F719}" destId="{AC15D2D1-2451-4CC6-AC48-2DAA1F959250}" srcOrd="1" destOrd="0" presId="urn:microsoft.com/office/officeart/2005/8/layout/process4"/>
    <dgm:cxn modelId="{7703D8B0-B3E7-4330-BE54-406CD1CD598C}" type="presParOf" srcId="{290E5533-EE1C-480D-BAA0-A78F4262F719}" destId="{A80E4F20-A3AD-4C9F-8612-F91EE9E20451}" srcOrd="2" destOrd="0" presId="urn:microsoft.com/office/officeart/2005/8/layout/process4"/>
    <dgm:cxn modelId="{9B00A1E1-F3F6-460A-8684-91AAFB899C97}" type="presParOf" srcId="{A80E4F20-A3AD-4C9F-8612-F91EE9E20451}" destId="{B6B8B708-B898-4558-B06B-213FC56B23F2}" srcOrd="0" destOrd="0" presId="urn:microsoft.com/office/officeart/2005/8/layout/process4"/>
    <dgm:cxn modelId="{3DB2299F-8919-441C-A151-A32BC31A3E93}" type="presParOf" srcId="{A80E4F20-A3AD-4C9F-8612-F91EE9E20451}" destId="{490F23BC-CB68-4085-87AC-BB681B7E3F84}" srcOrd="1" destOrd="0" presId="urn:microsoft.com/office/officeart/2005/8/layout/process4"/>
    <dgm:cxn modelId="{F2D831EC-ACF5-42E2-A624-D2F05B6111A9}" type="presParOf" srcId="{A80E4F20-A3AD-4C9F-8612-F91EE9E20451}" destId="{5112BF7F-49EC-4C00-8FBF-97E90C76F251}" srcOrd="2" destOrd="0" presId="urn:microsoft.com/office/officeart/2005/8/layout/process4"/>
    <dgm:cxn modelId="{948D8DD6-6C5A-48AC-AFB3-D726805089F2}" type="presParOf" srcId="{48F50BED-65A0-48E8-849A-670043E7F926}" destId="{C8E35661-82D2-46F6-A1D4-1ABDD88679D1}" srcOrd="3" destOrd="0" presId="urn:microsoft.com/office/officeart/2005/8/layout/process4"/>
    <dgm:cxn modelId="{5A0E49AA-1B04-4993-B0B2-B7EE2A49BFDC}" type="presParOf" srcId="{48F50BED-65A0-48E8-849A-670043E7F926}" destId="{2B659C68-5E6F-4E41-A47E-8AB8D20A26CA}" srcOrd="4" destOrd="0" presId="urn:microsoft.com/office/officeart/2005/8/layout/process4"/>
    <dgm:cxn modelId="{B87C31DB-5A01-49A2-89B1-B4BE2A93F431}" type="presParOf" srcId="{2B659C68-5E6F-4E41-A47E-8AB8D20A26CA}" destId="{98B2A77C-34B3-428F-A3BF-40A984E4AB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18F197-E9E0-4287-93D1-6A5A97E0DC64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779808-FEF9-4DDD-A167-C61B0EC78D4B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Entidad</a:t>
          </a:r>
          <a:r>
            <a:rPr lang="en-US" dirty="0" smtClean="0"/>
            <a:t>)</a:t>
          </a:r>
        </a:p>
        <a:p>
          <a:r>
            <a:rPr lang="en-US" dirty="0" err="1" smtClean="0"/>
            <a:t>Comitente</a:t>
          </a:r>
          <a:r>
            <a:rPr lang="en-US" dirty="0" smtClean="0"/>
            <a:t> Comprador</a:t>
          </a:r>
          <a:endParaRPr lang="en-US" dirty="0"/>
        </a:p>
      </dgm:t>
    </dgm:pt>
    <dgm:pt modelId="{4EB82F3D-1F58-4F70-91E0-E4DF2C22599D}" type="parTrans" cxnId="{BCEFCB15-9874-4827-9B7E-CF6ECABCD0D0}">
      <dgm:prSet/>
      <dgm:spPr/>
      <dgm:t>
        <a:bodyPr/>
        <a:lstStyle/>
        <a:p>
          <a:endParaRPr lang="en-US"/>
        </a:p>
      </dgm:t>
    </dgm:pt>
    <dgm:pt modelId="{DB34B057-7B6E-4FB0-97E0-6628E651C1D3}" type="sibTrans" cxnId="{BCEFCB15-9874-4827-9B7E-CF6ECABCD0D0}">
      <dgm:prSet/>
      <dgm:spPr/>
      <dgm:t>
        <a:bodyPr/>
        <a:lstStyle/>
        <a:p>
          <a:endParaRPr lang="en-US"/>
        </a:p>
      </dgm:t>
    </dgm:pt>
    <dgm:pt modelId="{A34E8D43-E029-41D5-A7AF-8A6C52EC48FF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Proveedor</a:t>
          </a:r>
          <a:r>
            <a:rPr lang="en-US" dirty="0" smtClean="0"/>
            <a:t>)</a:t>
          </a:r>
        </a:p>
        <a:p>
          <a:r>
            <a:rPr lang="en-US" dirty="0" err="1" smtClean="0"/>
            <a:t>Comitente</a:t>
          </a:r>
          <a:r>
            <a:rPr lang="en-US" dirty="0" smtClean="0"/>
            <a:t> </a:t>
          </a:r>
          <a:r>
            <a:rPr lang="en-US" dirty="0" err="1" smtClean="0"/>
            <a:t>Vendedor</a:t>
          </a:r>
          <a:endParaRPr lang="en-US" dirty="0"/>
        </a:p>
      </dgm:t>
    </dgm:pt>
    <dgm:pt modelId="{ABA792A6-7B39-43A8-B6B2-51A0E6F84A5E}" type="parTrans" cxnId="{B78CF795-5044-49A7-8CA3-F2FF5C97FC4A}">
      <dgm:prSet/>
      <dgm:spPr/>
      <dgm:t>
        <a:bodyPr/>
        <a:lstStyle/>
        <a:p>
          <a:endParaRPr lang="en-US"/>
        </a:p>
      </dgm:t>
    </dgm:pt>
    <dgm:pt modelId="{EA1F5F02-76DD-4B78-BAFA-3C808461406E}" type="sibTrans" cxnId="{B78CF795-5044-49A7-8CA3-F2FF5C97FC4A}">
      <dgm:prSet/>
      <dgm:spPr/>
      <dgm:t>
        <a:bodyPr/>
        <a:lstStyle/>
        <a:p>
          <a:endParaRPr lang="en-US"/>
        </a:p>
      </dgm:t>
    </dgm:pt>
    <dgm:pt modelId="{C9E4DFE2-A26E-429F-9C50-6651028B532C}">
      <dgm:prSet phldrT="[Text]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Bolsas</a:t>
          </a:r>
          <a:r>
            <a:rPr lang="en-US" dirty="0" smtClean="0"/>
            <a:t> de </a:t>
          </a:r>
          <a:r>
            <a:rPr lang="en-US" dirty="0" err="1" smtClean="0"/>
            <a:t>Productos</a:t>
          </a:r>
          <a:endParaRPr lang="en-US" dirty="0"/>
        </a:p>
      </dgm:t>
    </dgm:pt>
    <dgm:pt modelId="{C3ADC7FD-8603-4839-BB40-D36B65B920D6}" type="sibTrans" cxnId="{759B54B4-6AED-4B45-843F-7AC7E4E35455}">
      <dgm:prSet/>
      <dgm:spPr/>
      <dgm:t>
        <a:bodyPr/>
        <a:lstStyle/>
        <a:p>
          <a:endParaRPr lang="en-US"/>
        </a:p>
      </dgm:t>
    </dgm:pt>
    <dgm:pt modelId="{CE283D8D-AE87-46F1-9935-E44B56578DB3}" type="parTrans" cxnId="{759B54B4-6AED-4B45-843F-7AC7E4E35455}">
      <dgm:prSet/>
      <dgm:spPr/>
      <dgm:t>
        <a:bodyPr/>
        <a:lstStyle/>
        <a:p>
          <a:endParaRPr lang="en-US"/>
        </a:p>
      </dgm:t>
    </dgm:pt>
    <dgm:pt modelId="{97917B04-8AF7-4158-8E84-C90D7B75CE45}" type="pres">
      <dgm:prSet presAssocID="{EE18F197-E9E0-4287-93D1-6A5A97E0DC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994D6-7A24-438F-8BE3-49A29D18A274}" type="pres">
      <dgm:prSet presAssocID="{EE18F197-E9E0-4287-93D1-6A5A97E0DC64}" presName="radial" presStyleCnt="0">
        <dgm:presLayoutVars>
          <dgm:animLvl val="ctr"/>
        </dgm:presLayoutVars>
      </dgm:prSet>
      <dgm:spPr/>
    </dgm:pt>
    <dgm:pt modelId="{B5A0B8EC-BC9E-4A86-896C-0E0262CC9CCD}" type="pres">
      <dgm:prSet presAssocID="{C9E4DFE2-A26E-429F-9C50-6651028B532C}" presName="centerShape" presStyleLbl="vennNode1" presStyleIdx="0" presStyleCnt="3" custLinFactNeighborX="-13442"/>
      <dgm:spPr/>
      <dgm:t>
        <a:bodyPr/>
        <a:lstStyle/>
        <a:p>
          <a:endParaRPr lang="en-US"/>
        </a:p>
      </dgm:t>
    </dgm:pt>
    <dgm:pt modelId="{DB2FB6CF-EEE1-4A2D-A58D-BFCAB44BE685}" type="pres">
      <dgm:prSet presAssocID="{17779808-FEF9-4DDD-A167-C61B0EC78D4B}" presName="node" presStyleLbl="vennNode1" presStyleIdx="1" presStyleCnt="3" custRadScaleRad="103551" custRadScaleInc="-8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F5FB8-77C6-4BEA-9209-85E307845AE2}" type="pres">
      <dgm:prSet presAssocID="{A34E8D43-E029-41D5-A7AF-8A6C52EC48FF}" presName="node" presStyleLbl="vennNode1" presStyleIdx="2" presStyleCnt="3" custRadScaleRad="103551" custRadScaleInc="8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A0094B-AAB4-4FC1-B214-9FC22C7A50CA}" type="presOf" srcId="{17779808-FEF9-4DDD-A167-C61B0EC78D4B}" destId="{DB2FB6CF-EEE1-4A2D-A58D-BFCAB44BE685}" srcOrd="0" destOrd="0" presId="urn:microsoft.com/office/officeart/2005/8/layout/radial3"/>
    <dgm:cxn modelId="{F29A61D0-E6D1-4CC4-B847-600205226865}" type="presOf" srcId="{EE18F197-E9E0-4287-93D1-6A5A97E0DC64}" destId="{97917B04-8AF7-4158-8E84-C90D7B75CE45}" srcOrd="0" destOrd="0" presId="urn:microsoft.com/office/officeart/2005/8/layout/radial3"/>
    <dgm:cxn modelId="{5A67B173-6C47-491B-A984-2B5FE3EA00E1}" type="presOf" srcId="{A34E8D43-E029-41D5-A7AF-8A6C52EC48FF}" destId="{8DBF5FB8-77C6-4BEA-9209-85E307845AE2}" srcOrd="0" destOrd="0" presId="urn:microsoft.com/office/officeart/2005/8/layout/radial3"/>
    <dgm:cxn modelId="{B78CF795-5044-49A7-8CA3-F2FF5C97FC4A}" srcId="{C9E4DFE2-A26E-429F-9C50-6651028B532C}" destId="{A34E8D43-E029-41D5-A7AF-8A6C52EC48FF}" srcOrd="1" destOrd="0" parTransId="{ABA792A6-7B39-43A8-B6B2-51A0E6F84A5E}" sibTransId="{EA1F5F02-76DD-4B78-BAFA-3C808461406E}"/>
    <dgm:cxn modelId="{BA56B4A2-77D6-4D08-9203-A02ECD3439F0}" type="presOf" srcId="{C9E4DFE2-A26E-429F-9C50-6651028B532C}" destId="{B5A0B8EC-BC9E-4A86-896C-0E0262CC9CCD}" srcOrd="0" destOrd="0" presId="urn:microsoft.com/office/officeart/2005/8/layout/radial3"/>
    <dgm:cxn modelId="{BCEFCB15-9874-4827-9B7E-CF6ECABCD0D0}" srcId="{C9E4DFE2-A26E-429F-9C50-6651028B532C}" destId="{17779808-FEF9-4DDD-A167-C61B0EC78D4B}" srcOrd="0" destOrd="0" parTransId="{4EB82F3D-1F58-4F70-91E0-E4DF2C22599D}" sibTransId="{DB34B057-7B6E-4FB0-97E0-6628E651C1D3}"/>
    <dgm:cxn modelId="{759B54B4-6AED-4B45-843F-7AC7E4E35455}" srcId="{EE18F197-E9E0-4287-93D1-6A5A97E0DC64}" destId="{C9E4DFE2-A26E-429F-9C50-6651028B532C}" srcOrd="0" destOrd="0" parTransId="{CE283D8D-AE87-46F1-9935-E44B56578DB3}" sibTransId="{C3ADC7FD-8603-4839-BB40-D36B65B920D6}"/>
    <dgm:cxn modelId="{215CAF04-4CFA-4FB5-88E6-09ACBCC7C17D}" type="presParOf" srcId="{97917B04-8AF7-4158-8E84-C90D7B75CE45}" destId="{F33994D6-7A24-438F-8BE3-49A29D18A274}" srcOrd="0" destOrd="0" presId="urn:microsoft.com/office/officeart/2005/8/layout/radial3"/>
    <dgm:cxn modelId="{DF592B69-9B7D-4650-8357-3EEB6F11068C}" type="presParOf" srcId="{F33994D6-7A24-438F-8BE3-49A29D18A274}" destId="{B5A0B8EC-BC9E-4A86-896C-0E0262CC9CCD}" srcOrd="0" destOrd="0" presId="urn:microsoft.com/office/officeart/2005/8/layout/radial3"/>
    <dgm:cxn modelId="{8EA5F45F-B55D-48DE-8A3B-CD5BE5DEC2BC}" type="presParOf" srcId="{F33994D6-7A24-438F-8BE3-49A29D18A274}" destId="{DB2FB6CF-EEE1-4A2D-A58D-BFCAB44BE685}" srcOrd="1" destOrd="0" presId="urn:microsoft.com/office/officeart/2005/8/layout/radial3"/>
    <dgm:cxn modelId="{E0D0497A-8DF8-4379-8B0D-441D685CDD4F}" type="presParOf" srcId="{F33994D6-7A24-438F-8BE3-49A29D18A274}" destId="{8DBF5FB8-77C6-4BEA-9209-85E307845AE2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3E2B6-99B4-49EA-893D-C47FE18C51B7}" type="doc">
      <dgm:prSet loTypeId="urn:microsoft.com/office/officeart/2005/8/layout/hierarchy2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53DBC347-B220-4A81-9868-21D287A86A8E}">
      <dgm:prSet/>
      <dgm:spPr/>
      <dgm:t>
        <a:bodyPr/>
        <a:lstStyle/>
        <a:p>
          <a:pPr rtl="0"/>
          <a:r>
            <a:rPr lang="es-CO" b="1" dirty="0" smtClean="0"/>
            <a:t>Verificación del Proponente</a:t>
          </a:r>
          <a:endParaRPr lang="es-CO" b="1" dirty="0"/>
        </a:p>
      </dgm:t>
    </dgm:pt>
    <dgm:pt modelId="{4F5CF266-8752-4DC1-8776-11AACDA5DE63}" type="parTrans" cxnId="{DC192CC8-4BC9-47C0-87CA-1A825AD31172}">
      <dgm:prSet/>
      <dgm:spPr/>
      <dgm:t>
        <a:bodyPr/>
        <a:lstStyle/>
        <a:p>
          <a:endParaRPr lang="es-CO"/>
        </a:p>
      </dgm:t>
    </dgm:pt>
    <dgm:pt modelId="{FB85DBA1-C36B-4DA3-BB6C-63975177767B}" type="sibTrans" cxnId="{DC192CC8-4BC9-47C0-87CA-1A825AD31172}">
      <dgm:prSet/>
      <dgm:spPr/>
      <dgm:t>
        <a:bodyPr/>
        <a:lstStyle/>
        <a:p>
          <a:endParaRPr lang="es-CO"/>
        </a:p>
      </dgm:t>
    </dgm:pt>
    <dgm:pt modelId="{8D224661-45BD-4C4E-B463-059BE76BCEC7}">
      <dgm:prSet/>
      <dgm:spPr/>
      <dgm:t>
        <a:bodyPr/>
        <a:lstStyle/>
        <a:p>
          <a:pPr rtl="0"/>
          <a:r>
            <a:rPr lang="es-CO" b="1" dirty="0" smtClean="0"/>
            <a:t>Pasa – No Pasa</a:t>
          </a:r>
          <a:endParaRPr lang="es-CO" b="1" dirty="0"/>
        </a:p>
      </dgm:t>
    </dgm:pt>
    <dgm:pt modelId="{D5E005C9-0717-429F-9010-93BBD63FD7AD}" type="parTrans" cxnId="{0E0E44CD-84D0-442D-84A8-5950FE093E79}">
      <dgm:prSet/>
      <dgm:spPr/>
      <dgm:t>
        <a:bodyPr/>
        <a:lstStyle/>
        <a:p>
          <a:endParaRPr lang="es-CO"/>
        </a:p>
      </dgm:t>
    </dgm:pt>
    <dgm:pt modelId="{1BA35745-5B1E-40AB-8B1F-467900047E27}" type="sibTrans" cxnId="{0E0E44CD-84D0-442D-84A8-5950FE093E79}">
      <dgm:prSet/>
      <dgm:spPr/>
      <dgm:t>
        <a:bodyPr/>
        <a:lstStyle/>
        <a:p>
          <a:endParaRPr lang="es-CO"/>
        </a:p>
      </dgm:t>
    </dgm:pt>
    <dgm:pt modelId="{BD136FB7-8F49-4585-9B70-A29EC0D55E75}">
      <dgm:prSet/>
      <dgm:spPr/>
      <dgm:t>
        <a:bodyPr/>
        <a:lstStyle/>
        <a:p>
          <a:pPr rtl="0"/>
          <a:r>
            <a:rPr lang="es-CO" b="1" dirty="0" smtClean="0"/>
            <a:t>Requisitos habilitantes</a:t>
          </a:r>
          <a:endParaRPr lang="es-CO" b="1" dirty="0"/>
        </a:p>
      </dgm:t>
    </dgm:pt>
    <dgm:pt modelId="{ED717FAF-F70C-45EA-8568-F20299952C05}" type="parTrans" cxnId="{D9B7C857-AF1D-4C4C-A08B-7942356C29D0}">
      <dgm:prSet/>
      <dgm:spPr/>
      <dgm:t>
        <a:bodyPr/>
        <a:lstStyle/>
        <a:p>
          <a:endParaRPr lang="es-CO" dirty="0"/>
        </a:p>
      </dgm:t>
    </dgm:pt>
    <dgm:pt modelId="{EC6FEF6A-951E-4D8A-9229-F0E66218299B}" type="sibTrans" cxnId="{D9B7C857-AF1D-4C4C-A08B-7942356C29D0}">
      <dgm:prSet/>
      <dgm:spPr/>
      <dgm:t>
        <a:bodyPr/>
        <a:lstStyle/>
        <a:p>
          <a:endParaRPr lang="es-CO"/>
        </a:p>
      </dgm:t>
    </dgm:pt>
    <dgm:pt modelId="{5EEF01F0-358C-4566-8960-759E7E06416E}">
      <dgm:prSet/>
      <dgm:spPr/>
      <dgm:t>
        <a:bodyPr/>
        <a:lstStyle/>
        <a:p>
          <a:pPr rtl="0"/>
          <a:r>
            <a:rPr lang="es-CO" b="1" dirty="0" smtClean="0"/>
            <a:t>Proporcionales al objeto de la contratación</a:t>
          </a:r>
          <a:endParaRPr lang="es-CO" b="1" dirty="0"/>
        </a:p>
      </dgm:t>
    </dgm:pt>
    <dgm:pt modelId="{4FA9AF1A-1535-4256-8E52-A2E8B2B29FF4}" type="parTrans" cxnId="{C94F63AD-EE60-42E2-9F33-788418729CAF}">
      <dgm:prSet/>
      <dgm:spPr/>
      <dgm:t>
        <a:bodyPr/>
        <a:lstStyle/>
        <a:p>
          <a:endParaRPr lang="es-CO" dirty="0"/>
        </a:p>
      </dgm:t>
    </dgm:pt>
    <dgm:pt modelId="{B7351803-493A-4A12-B015-F2A4C6627F6A}" type="sibTrans" cxnId="{C94F63AD-EE60-42E2-9F33-788418729CAF}">
      <dgm:prSet/>
      <dgm:spPr/>
      <dgm:t>
        <a:bodyPr/>
        <a:lstStyle/>
        <a:p>
          <a:endParaRPr lang="es-CO"/>
        </a:p>
      </dgm:t>
    </dgm:pt>
    <dgm:pt modelId="{B608AAAE-9B86-45C6-B421-6C70437C4B7C}">
      <dgm:prSet/>
      <dgm:spPr/>
      <dgm:t>
        <a:bodyPr/>
        <a:lstStyle/>
        <a:p>
          <a:pPr rtl="0"/>
          <a:r>
            <a:rPr lang="es-CO" b="1" dirty="0" err="1" smtClean="0"/>
            <a:t>Subsanabilidad</a:t>
          </a:r>
          <a:endParaRPr lang="es-CO" b="1" dirty="0"/>
        </a:p>
      </dgm:t>
    </dgm:pt>
    <dgm:pt modelId="{314E438E-93B8-40D7-B72B-E1B81BE3F111}" type="parTrans" cxnId="{A9B1AD94-A04C-45A0-A1B0-553B83682423}">
      <dgm:prSet/>
      <dgm:spPr/>
      <dgm:t>
        <a:bodyPr/>
        <a:lstStyle/>
        <a:p>
          <a:endParaRPr lang="es-CO" dirty="0"/>
        </a:p>
      </dgm:t>
    </dgm:pt>
    <dgm:pt modelId="{12E3CB50-E982-4368-BB88-3D0D1F2EA495}" type="sibTrans" cxnId="{A9B1AD94-A04C-45A0-A1B0-553B83682423}">
      <dgm:prSet/>
      <dgm:spPr/>
      <dgm:t>
        <a:bodyPr/>
        <a:lstStyle/>
        <a:p>
          <a:endParaRPr lang="es-CO"/>
        </a:p>
      </dgm:t>
    </dgm:pt>
    <dgm:pt modelId="{3E46C5D3-4BCD-4934-8BAA-397A30730E56}">
      <dgm:prSet/>
      <dgm:spPr/>
      <dgm:t>
        <a:bodyPr/>
        <a:lstStyle/>
        <a:p>
          <a:pPr rtl="0"/>
          <a:r>
            <a:rPr lang="es-CO" b="1" dirty="0" smtClean="0"/>
            <a:t>RUP</a:t>
          </a:r>
          <a:endParaRPr lang="es-CO" b="1" dirty="0"/>
        </a:p>
      </dgm:t>
    </dgm:pt>
    <dgm:pt modelId="{FE28C236-4788-42C6-99F0-6331074C5EBD}" type="parTrans" cxnId="{4D82659C-A8BC-4CD4-8E25-1736A44801A2}">
      <dgm:prSet/>
      <dgm:spPr/>
      <dgm:t>
        <a:bodyPr/>
        <a:lstStyle/>
        <a:p>
          <a:endParaRPr lang="es-CO"/>
        </a:p>
      </dgm:t>
    </dgm:pt>
    <dgm:pt modelId="{02400EC9-EF6E-42AE-A0F9-BFAD7EC1E228}" type="sibTrans" cxnId="{4D82659C-A8BC-4CD4-8E25-1736A44801A2}">
      <dgm:prSet/>
      <dgm:spPr/>
      <dgm:t>
        <a:bodyPr/>
        <a:lstStyle/>
        <a:p>
          <a:endParaRPr lang="es-CO"/>
        </a:p>
      </dgm:t>
    </dgm:pt>
    <dgm:pt modelId="{ACD48412-57D6-4C2D-8B88-A3274A98E6D4}" type="pres">
      <dgm:prSet presAssocID="{3383E2B6-99B4-49EA-893D-C47FE18C51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A6190E5-6579-42EE-9543-2556B123F003}" type="pres">
      <dgm:prSet presAssocID="{53DBC347-B220-4A81-9868-21D287A86A8E}" presName="root1" presStyleCnt="0"/>
      <dgm:spPr/>
      <dgm:t>
        <a:bodyPr/>
        <a:lstStyle/>
        <a:p>
          <a:endParaRPr lang="es-CO"/>
        </a:p>
      </dgm:t>
    </dgm:pt>
    <dgm:pt modelId="{5C557A5E-1DB0-471F-A88D-ECE776DBA44C}" type="pres">
      <dgm:prSet presAssocID="{53DBC347-B220-4A81-9868-21D287A86A8E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8392464-2472-42AC-917C-06DA91B23EF3}" type="pres">
      <dgm:prSet presAssocID="{53DBC347-B220-4A81-9868-21D287A86A8E}" presName="level2hierChild" presStyleCnt="0"/>
      <dgm:spPr/>
      <dgm:t>
        <a:bodyPr/>
        <a:lstStyle/>
        <a:p>
          <a:endParaRPr lang="es-CO"/>
        </a:p>
      </dgm:t>
    </dgm:pt>
    <dgm:pt modelId="{ED323211-4CA4-4C4D-8FE0-8AC1865E7D12}" type="pres">
      <dgm:prSet presAssocID="{8D224661-45BD-4C4E-B463-059BE76BCEC7}" presName="root1" presStyleCnt="0"/>
      <dgm:spPr/>
      <dgm:t>
        <a:bodyPr/>
        <a:lstStyle/>
        <a:p>
          <a:endParaRPr lang="es-CO"/>
        </a:p>
      </dgm:t>
    </dgm:pt>
    <dgm:pt modelId="{67553ABA-2B10-49EF-A1BB-28E650E0EE52}" type="pres">
      <dgm:prSet presAssocID="{8D224661-45BD-4C4E-B463-059BE76BCEC7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70C2130-DA56-4EB4-9BEC-C0F6C2F9AC56}" type="pres">
      <dgm:prSet presAssocID="{8D224661-45BD-4C4E-B463-059BE76BCEC7}" presName="level2hierChild" presStyleCnt="0"/>
      <dgm:spPr/>
      <dgm:t>
        <a:bodyPr/>
        <a:lstStyle/>
        <a:p>
          <a:endParaRPr lang="es-CO"/>
        </a:p>
      </dgm:t>
    </dgm:pt>
    <dgm:pt modelId="{68F18D9D-5D53-47B5-8599-EE44010FE0FF}" type="pres">
      <dgm:prSet presAssocID="{ED717FAF-F70C-45EA-8568-F20299952C05}" presName="conn2-1" presStyleLbl="parChTrans1D2" presStyleIdx="0" presStyleCnt="1"/>
      <dgm:spPr/>
      <dgm:t>
        <a:bodyPr/>
        <a:lstStyle/>
        <a:p>
          <a:endParaRPr lang="es-CO"/>
        </a:p>
      </dgm:t>
    </dgm:pt>
    <dgm:pt modelId="{25547CAF-0EFE-4A71-A845-79CF18F613D8}" type="pres">
      <dgm:prSet presAssocID="{ED717FAF-F70C-45EA-8568-F20299952C05}" presName="connTx" presStyleLbl="parChTrans1D2" presStyleIdx="0" presStyleCnt="1"/>
      <dgm:spPr/>
      <dgm:t>
        <a:bodyPr/>
        <a:lstStyle/>
        <a:p>
          <a:endParaRPr lang="es-CO"/>
        </a:p>
      </dgm:t>
    </dgm:pt>
    <dgm:pt modelId="{443C01C8-3932-4126-8697-A032311091C3}" type="pres">
      <dgm:prSet presAssocID="{BD136FB7-8F49-4585-9B70-A29EC0D55E75}" presName="root2" presStyleCnt="0"/>
      <dgm:spPr/>
      <dgm:t>
        <a:bodyPr/>
        <a:lstStyle/>
        <a:p>
          <a:endParaRPr lang="es-CO"/>
        </a:p>
      </dgm:t>
    </dgm:pt>
    <dgm:pt modelId="{8ABE0D93-C3BB-4E22-9000-85146802A2EE}" type="pres">
      <dgm:prSet presAssocID="{BD136FB7-8F49-4585-9B70-A29EC0D55E7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CEE31F-AFC9-4AD4-8E69-E5D22DBE53D5}" type="pres">
      <dgm:prSet presAssocID="{BD136FB7-8F49-4585-9B70-A29EC0D55E75}" presName="level3hierChild" presStyleCnt="0"/>
      <dgm:spPr/>
      <dgm:t>
        <a:bodyPr/>
        <a:lstStyle/>
        <a:p>
          <a:endParaRPr lang="es-CO"/>
        </a:p>
      </dgm:t>
    </dgm:pt>
    <dgm:pt modelId="{E3530B47-8D95-47B6-9FA9-A702558025BC}" type="pres">
      <dgm:prSet presAssocID="{4FA9AF1A-1535-4256-8E52-A2E8B2B29FF4}" presName="conn2-1" presStyleLbl="parChTrans1D3" presStyleIdx="0" presStyleCnt="3"/>
      <dgm:spPr/>
      <dgm:t>
        <a:bodyPr/>
        <a:lstStyle/>
        <a:p>
          <a:endParaRPr lang="es-CO"/>
        </a:p>
      </dgm:t>
    </dgm:pt>
    <dgm:pt modelId="{6E9C8082-EB75-4B7C-8C13-A3F5E8FA983F}" type="pres">
      <dgm:prSet presAssocID="{4FA9AF1A-1535-4256-8E52-A2E8B2B29FF4}" presName="connTx" presStyleLbl="parChTrans1D3" presStyleIdx="0" presStyleCnt="3"/>
      <dgm:spPr/>
      <dgm:t>
        <a:bodyPr/>
        <a:lstStyle/>
        <a:p>
          <a:endParaRPr lang="es-CO"/>
        </a:p>
      </dgm:t>
    </dgm:pt>
    <dgm:pt modelId="{22088094-D3FE-4051-8358-CAA62977F63F}" type="pres">
      <dgm:prSet presAssocID="{5EEF01F0-358C-4566-8960-759E7E06416E}" presName="root2" presStyleCnt="0"/>
      <dgm:spPr/>
      <dgm:t>
        <a:bodyPr/>
        <a:lstStyle/>
        <a:p>
          <a:endParaRPr lang="es-CO"/>
        </a:p>
      </dgm:t>
    </dgm:pt>
    <dgm:pt modelId="{D9532CB6-21E2-4105-A028-B62B413EBF15}" type="pres">
      <dgm:prSet presAssocID="{5EEF01F0-358C-4566-8960-759E7E06416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99B8564-3CFB-4FA2-B08B-6D586D9867AB}" type="pres">
      <dgm:prSet presAssocID="{5EEF01F0-358C-4566-8960-759E7E06416E}" presName="level3hierChild" presStyleCnt="0"/>
      <dgm:spPr/>
      <dgm:t>
        <a:bodyPr/>
        <a:lstStyle/>
        <a:p>
          <a:endParaRPr lang="es-CO"/>
        </a:p>
      </dgm:t>
    </dgm:pt>
    <dgm:pt modelId="{041AB377-DB3A-46A6-9EFD-B566F9321D98}" type="pres">
      <dgm:prSet presAssocID="{314E438E-93B8-40D7-B72B-E1B81BE3F111}" presName="conn2-1" presStyleLbl="parChTrans1D3" presStyleIdx="1" presStyleCnt="3"/>
      <dgm:spPr/>
      <dgm:t>
        <a:bodyPr/>
        <a:lstStyle/>
        <a:p>
          <a:endParaRPr lang="es-CO"/>
        </a:p>
      </dgm:t>
    </dgm:pt>
    <dgm:pt modelId="{53FDC523-BA00-4A87-8A77-B5B6F3A5CE3C}" type="pres">
      <dgm:prSet presAssocID="{314E438E-93B8-40D7-B72B-E1B81BE3F111}" presName="connTx" presStyleLbl="parChTrans1D3" presStyleIdx="1" presStyleCnt="3"/>
      <dgm:spPr/>
      <dgm:t>
        <a:bodyPr/>
        <a:lstStyle/>
        <a:p>
          <a:endParaRPr lang="es-CO"/>
        </a:p>
      </dgm:t>
    </dgm:pt>
    <dgm:pt modelId="{E3B7852F-CD12-4249-BB4F-480D67410AA6}" type="pres">
      <dgm:prSet presAssocID="{B608AAAE-9B86-45C6-B421-6C70437C4B7C}" presName="root2" presStyleCnt="0"/>
      <dgm:spPr/>
      <dgm:t>
        <a:bodyPr/>
        <a:lstStyle/>
        <a:p>
          <a:endParaRPr lang="es-CO"/>
        </a:p>
      </dgm:t>
    </dgm:pt>
    <dgm:pt modelId="{013597E3-ADA3-44E7-9880-EDEA4F1E2B4A}" type="pres">
      <dgm:prSet presAssocID="{B608AAAE-9B86-45C6-B421-6C70437C4B7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A7D596-08DC-4708-A6F5-6828CAC4F3D8}" type="pres">
      <dgm:prSet presAssocID="{B608AAAE-9B86-45C6-B421-6C70437C4B7C}" presName="level3hierChild" presStyleCnt="0"/>
      <dgm:spPr/>
      <dgm:t>
        <a:bodyPr/>
        <a:lstStyle/>
        <a:p>
          <a:endParaRPr lang="es-CO"/>
        </a:p>
      </dgm:t>
    </dgm:pt>
    <dgm:pt modelId="{7E567935-34A9-431D-AEDF-9BBD36349687}" type="pres">
      <dgm:prSet presAssocID="{FE28C236-4788-42C6-99F0-6331074C5EBD}" presName="conn2-1" presStyleLbl="parChTrans1D3" presStyleIdx="2" presStyleCnt="3"/>
      <dgm:spPr/>
      <dgm:t>
        <a:bodyPr/>
        <a:lstStyle/>
        <a:p>
          <a:endParaRPr lang="es-CO"/>
        </a:p>
      </dgm:t>
    </dgm:pt>
    <dgm:pt modelId="{CD3C92F2-AB81-4B22-AA35-0B6EEF0B122E}" type="pres">
      <dgm:prSet presAssocID="{FE28C236-4788-42C6-99F0-6331074C5EBD}" presName="connTx" presStyleLbl="parChTrans1D3" presStyleIdx="2" presStyleCnt="3"/>
      <dgm:spPr/>
      <dgm:t>
        <a:bodyPr/>
        <a:lstStyle/>
        <a:p>
          <a:endParaRPr lang="es-CO"/>
        </a:p>
      </dgm:t>
    </dgm:pt>
    <dgm:pt modelId="{2783A222-26EC-49DF-81A4-23E976D1E4A8}" type="pres">
      <dgm:prSet presAssocID="{3E46C5D3-4BCD-4934-8BAA-397A30730E56}" presName="root2" presStyleCnt="0"/>
      <dgm:spPr/>
      <dgm:t>
        <a:bodyPr/>
        <a:lstStyle/>
        <a:p>
          <a:endParaRPr lang="es-CO"/>
        </a:p>
      </dgm:t>
    </dgm:pt>
    <dgm:pt modelId="{A3923D98-FF7F-4D5B-A3EA-61EDAD6FE371}" type="pres">
      <dgm:prSet presAssocID="{3E46C5D3-4BCD-4934-8BAA-397A30730E5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4FB560D-2813-4F6A-A9BA-932D696142AD}" type="pres">
      <dgm:prSet presAssocID="{3E46C5D3-4BCD-4934-8BAA-397A30730E56}" presName="level3hierChild" presStyleCnt="0"/>
      <dgm:spPr/>
      <dgm:t>
        <a:bodyPr/>
        <a:lstStyle/>
        <a:p>
          <a:endParaRPr lang="es-CO"/>
        </a:p>
      </dgm:t>
    </dgm:pt>
  </dgm:ptLst>
  <dgm:cxnLst>
    <dgm:cxn modelId="{F824FA04-9215-4DA1-9875-9EBCB778F6BB}" type="presOf" srcId="{53DBC347-B220-4A81-9868-21D287A86A8E}" destId="{5C557A5E-1DB0-471F-A88D-ECE776DBA44C}" srcOrd="0" destOrd="0" presId="urn:microsoft.com/office/officeart/2005/8/layout/hierarchy2"/>
    <dgm:cxn modelId="{FC87E7B1-2298-4850-9853-598CB1FFDABE}" type="presOf" srcId="{3383E2B6-99B4-49EA-893D-C47FE18C51B7}" destId="{ACD48412-57D6-4C2D-8B88-A3274A98E6D4}" srcOrd="0" destOrd="0" presId="urn:microsoft.com/office/officeart/2005/8/layout/hierarchy2"/>
    <dgm:cxn modelId="{A4545B93-2E4C-477A-9C6A-D30BD6D414FB}" type="presOf" srcId="{B608AAAE-9B86-45C6-B421-6C70437C4B7C}" destId="{013597E3-ADA3-44E7-9880-EDEA4F1E2B4A}" srcOrd="0" destOrd="0" presId="urn:microsoft.com/office/officeart/2005/8/layout/hierarchy2"/>
    <dgm:cxn modelId="{55B072E4-2F5D-4C6A-9530-81E5FA276E99}" type="presOf" srcId="{314E438E-93B8-40D7-B72B-E1B81BE3F111}" destId="{041AB377-DB3A-46A6-9EFD-B566F9321D98}" srcOrd="0" destOrd="0" presId="urn:microsoft.com/office/officeart/2005/8/layout/hierarchy2"/>
    <dgm:cxn modelId="{DB41B670-377D-4EE9-881B-ACD73FF35324}" type="presOf" srcId="{5EEF01F0-358C-4566-8960-759E7E06416E}" destId="{D9532CB6-21E2-4105-A028-B62B413EBF15}" srcOrd="0" destOrd="0" presId="urn:microsoft.com/office/officeart/2005/8/layout/hierarchy2"/>
    <dgm:cxn modelId="{1C16D8F8-0F0A-45BC-88FE-72E11EED7AEA}" type="presOf" srcId="{ED717FAF-F70C-45EA-8568-F20299952C05}" destId="{68F18D9D-5D53-47B5-8599-EE44010FE0FF}" srcOrd="0" destOrd="0" presId="urn:microsoft.com/office/officeart/2005/8/layout/hierarchy2"/>
    <dgm:cxn modelId="{AA7B1CEA-D86E-4F40-8798-D7A1EA9C2AF0}" type="presOf" srcId="{4FA9AF1A-1535-4256-8E52-A2E8B2B29FF4}" destId="{6E9C8082-EB75-4B7C-8C13-A3F5E8FA983F}" srcOrd="1" destOrd="0" presId="urn:microsoft.com/office/officeart/2005/8/layout/hierarchy2"/>
    <dgm:cxn modelId="{DC192CC8-4BC9-47C0-87CA-1A825AD31172}" srcId="{3383E2B6-99B4-49EA-893D-C47FE18C51B7}" destId="{53DBC347-B220-4A81-9868-21D287A86A8E}" srcOrd="0" destOrd="0" parTransId="{4F5CF266-8752-4DC1-8776-11AACDA5DE63}" sibTransId="{FB85DBA1-C36B-4DA3-BB6C-63975177767B}"/>
    <dgm:cxn modelId="{C94F63AD-EE60-42E2-9F33-788418729CAF}" srcId="{BD136FB7-8F49-4585-9B70-A29EC0D55E75}" destId="{5EEF01F0-358C-4566-8960-759E7E06416E}" srcOrd="0" destOrd="0" parTransId="{4FA9AF1A-1535-4256-8E52-A2E8B2B29FF4}" sibTransId="{B7351803-493A-4A12-B015-F2A4C6627F6A}"/>
    <dgm:cxn modelId="{A9B1AD94-A04C-45A0-A1B0-553B83682423}" srcId="{BD136FB7-8F49-4585-9B70-A29EC0D55E75}" destId="{B608AAAE-9B86-45C6-B421-6C70437C4B7C}" srcOrd="1" destOrd="0" parTransId="{314E438E-93B8-40D7-B72B-E1B81BE3F111}" sibTransId="{12E3CB50-E982-4368-BB88-3D0D1F2EA495}"/>
    <dgm:cxn modelId="{921C3AFE-424F-4BF1-92B5-4CC78C2F3487}" type="presOf" srcId="{314E438E-93B8-40D7-B72B-E1B81BE3F111}" destId="{53FDC523-BA00-4A87-8A77-B5B6F3A5CE3C}" srcOrd="1" destOrd="0" presId="urn:microsoft.com/office/officeart/2005/8/layout/hierarchy2"/>
    <dgm:cxn modelId="{EACFA9B6-C2CC-40D2-8C71-4EBB0DF2E4C7}" type="presOf" srcId="{4FA9AF1A-1535-4256-8E52-A2E8B2B29FF4}" destId="{E3530B47-8D95-47B6-9FA9-A702558025BC}" srcOrd="0" destOrd="0" presId="urn:microsoft.com/office/officeart/2005/8/layout/hierarchy2"/>
    <dgm:cxn modelId="{43656182-0144-40D2-AE70-8376F07A21F8}" type="presOf" srcId="{FE28C236-4788-42C6-99F0-6331074C5EBD}" destId="{CD3C92F2-AB81-4B22-AA35-0B6EEF0B122E}" srcOrd="1" destOrd="0" presId="urn:microsoft.com/office/officeart/2005/8/layout/hierarchy2"/>
    <dgm:cxn modelId="{AA67E023-51D4-447A-BB1C-2030136C4EF6}" type="presOf" srcId="{FE28C236-4788-42C6-99F0-6331074C5EBD}" destId="{7E567935-34A9-431D-AEDF-9BBD36349687}" srcOrd="0" destOrd="0" presId="urn:microsoft.com/office/officeart/2005/8/layout/hierarchy2"/>
    <dgm:cxn modelId="{D9B7C857-AF1D-4C4C-A08B-7942356C29D0}" srcId="{8D224661-45BD-4C4E-B463-059BE76BCEC7}" destId="{BD136FB7-8F49-4585-9B70-A29EC0D55E75}" srcOrd="0" destOrd="0" parTransId="{ED717FAF-F70C-45EA-8568-F20299952C05}" sibTransId="{EC6FEF6A-951E-4D8A-9229-F0E66218299B}"/>
    <dgm:cxn modelId="{0E0E44CD-84D0-442D-84A8-5950FE093E79}" srcId="{3383E2B6-99B4-49EA-893D-C47FE18C51B7}" destId="{8D224661-45BD-4C4E-B463-059BE76BCEC7}" srcOrd="1" destOrd="0" parTransId="{D5E005C9-0717-429F-9010-93BBD63FD7AD}" sibTransId="{1BA35745-5B1E-40AB-8B1F-467900047E27}"/>
    <dgm:cxn modelId="{A6B2F67D-3809-4C7C-9AA5-0D7E137921B0}" type="presOf" srcId="{ED717FAF-F70C-45EA-8568-F20299952C05}" destId="{25547CAF-0EFE-4A71-A845-79CF18F613D8}" srcOrd="1" destOrd="0" presId="urn:microsoft.com/office/officeart/2005/8/layout/hierarchy2"/>
    <dgm:cxn modelId="{DD4174A3-2CD6-44D1-A9F8-35B901FE1D6E}" type="presOf" srcId="{BD136FB7-8F49-4585-9B70-A29EC0D55E75}" destId="{8ABE0D93-C3BB-4E22-9000-85146802A2EE}" srcOrd="0" destOrd="0" presId="urn:microsoft.com/office/officeart/2005/8/layout/hierarchy2"/>
    <dgm:cxn modelId="{4D82659C-A8BC-4CD4-8E25-1736A44801A2}" srcId="{BD136FB7-8F49-4585-9B70-A29EC0D55E75}" destId="{3E46C5D3-4BCD-4934-8BAA-397A30730E56}" srcOrd="2" destOrd="0" parTransId="{FE28C236-4788-42C6-99F0-6331074C5EBD}" sibTransId="{02400EC9-EF6E-42AE-A0F9-BFAD7EC1E228}"/>
    <dgm:cxn modelId="{52A070D3-D22D-48D9-B2A1-9DA2BC922AAF}" type="presOf" srcId="{3E46C5D3-4BCD-4934-8BAA-397A30730E56}" destId="{A3923D98-FF7F-4D5B-A3EA-61EDAD6FE371}" srcOrd="0" destOrd="0" presId="urn:microsoft.com/office/officeart/2005/8/layout/hierarchy2"/>
    <dgm:cxn modelId="{05FFD713-6CB8-440D-9381-9A358B865C34}" type="presOf" srcId="{8D224661-45BD-4C4E-B463-059BE76BCEC7}" destId="{67553ABA-2B10-49EF-A1BB-28E650E0EE52}" srcOrd="0" destOrd="0" presId="urn:microsoft.com/office/officeart/2005/8/layout/hierarchy2"/>
    <dgm:cxn modelId="{6A7ACDAF-C4F7-4642-9179-F9336F67802A}" type="presParOf" srcId="{ACD48412-57D6-4C2D-8B88-A3274A98E6D4}" destId="{FA6190E5-6579-42EE-9543-2556B123F003}" srcOrd="0" destOrd="0" presId="urn:microsoft.com/office/officeart/2005/8/layout/hierarchy2"/>
    <dgm:cxn modelId="{14A49E4E-3FB5-46C4-8AC6-15C737D9341B}" type="presParOf" srcId="{FA6190E5-6579-42EE-9543-2556B123F003}" destId="{5C557A5E-1DB0-471F-A88D-ECE776DBA44C}" srcOrd="0" destOrd="0" presId="urn:microsoft.com/office/officeart/2005/8/layout/hierarchy2"/>
    <dgm:cxn modelId="{7108C9BB-5CFF-4D55-BE1A-61DD2D31E26E}" type="presParOf" srcId="{FA6190E5-6579-42EE-9543-2556B123F003}" destId="{E8392464-2472-42AC-917C-06DA91B23EF3}" srcOrd="1" destOrd="0" presId="urn:microsoft.com/office/officeart/2005/8/layout/hierarchy2"/>
    <dgm:cxn modelId="{F1683D59-5A99-4B7F-B40D-37C574E822C9}" type="presParOf" srcId="{ACD48412-57D6-4C2D-8B88-A3274A98E6D4}" destId="{ED323211-4CA4-4C4D-8FE0-8AC1865E7D12}" srcOrd="1" destOrd="0" presId="urn:microsoft.com/office/officeart/2005/8/layout/hierarchy2"/>
    <dgm:cxn modelId="{4840CB5C-F8A7-41FE-B72B-F367F88802A3}" type="presParOf" srcId="{ED323211-4CA4-4C4D-8FE0-8AC1865E7D12}" destId="{67553ABA-2B10-49EF-A1BB-28E650E0EE52}" srcOrd="0" destOrd="0" presId="urn:microsoft.com/office/officeart/2005/8/layout/hierarchy2"/>
    <dgm:cxn modelId="{296DF994-EAA3-471F-BF58-089EABFBD4CE}" type="presParOf" srcId="{ED323211-4CA4-4C4D-8FE0-8AC1865E7D12}" destId="{470C2130-DA56-4EB4-9BEC-C0F6C2F9AC56}" srcOrd="1" destOrd="0" presId="urn:microsoft.com/office/officeart/2005/8/layout/hierarchy2"/>
    <dgm:cxn modelId="{3612C6D5-E599-477F-80E0-2A172216AB8F}" type="presParOf" srcId="{470C2130-DA56-4EB4-9BEC-C0F6C2F9AC56}" destId="{68F18D9D-5D53-47B5-8599-EE44010FE0FF}" srcOrd="0" destOrd="0" presId="urn:microsoft.com/office/officeart/2005/8/layout/hierarchy2"/>
    <dgm:cxn modelId="{FA34CD10-6398-4234-9C87-F5E6D17ECD30}" type="presParOf" srcId="{68F18D9D-5D53-47B5-8599-EE44010FE0FF}" destId="{25547CAF-0EFE-4A71-A845-79CF18F613D8}" srcOrd="0" destOrd="0" presId="urn:microsoft.com/office/officeart/2005/8/layout/hierarchy2"/>
    <dgm:cxn modelId="{0272DCFE-A71D-47DB-99D0-B347F2FACB3A}" type="presParOf" srcId="{470C2130-DA56-4EB4-9BEC-C0F6C2F9AC56}" destId="{443C01C8-3932-4126-8697-A032311091C3}" srcOrd="1" destOrd="0" presId="urn:microsoft.com/office/officeart/2005/8/layout/hierarchy2"/>
    <dgm:cxn modelId="{927C5131-53F1-4AE5-9D7A-786740F64B11}" type="presParOf" srcId="{443C01C8-3932-4126-8697-A032311091C3}" destId="{8ABE0D93-C3BB-4E22-9000-85146802A2EE}" srcOrd="0" destOrd="0" presId="urn:microsoft.com/office/officeart/2005/8/layout/hierarchy2"/>
    <dgm:cxn modelId="{68A9450D-E48B-4C99-A4A9-A0A38B36DF9F}" type="presParOf" srcId="{443C01C8-3932-4126-8697-A032311091C3}" destId="{AECEE31F-AFC9-4AD4-8E69-E5D22DBE53D5}" srcOrd="1" destOrd="0" presId="urn:microsoft.com/office/officeart/2005/8/layout/hierarchy2"/>
    <dgm:cxn modelId="{2D3DED10-18F5-4F9A-8E3F-25CD9A430F49}" type="presParOf" srcId="{AECEE31F-AFC9-4AD4-8E69-E5D22DBE53D5}" destId="{E3530B47-8D95-47B6-9FA9-A702558025BC}" srcOrd="0" destOrd="0" presId="urn:microsoft.com/office/officeart/2005/8/layout/hierarchy2"/>
    <dgm:cxn modelId="{78675137-7B76-4256-A078-0581E37B1E6F}" type="presParOf" srcId="{E3530B47-8D95-47B6-9FA9-A702558025BC}" destId="{6E9C8082-EB75-4B7C-8C13-A3F5E8FA983F}" srcOrd="0" destOrd="0" presId="urn:microsoft.com/office/officeart/2005/8/layout/hierarchy2"/>
    <dgm:cxn modelId="{903E44E5-5FEC-495C-9DAE-843741BCB7E8}" type="presParOf" srcId="{AECEE31F-AFC9-4AD4-8E69-E5D22DBE53D5}" destId="{22088094-D3FE-4051-8358-CAA62977F63F}" srcOrd="1" destOrd="0" presId="urn:microsoft.com/office/officeart/2005/8/layout/hierarchy2"/>
    <dgm:cxn modelId="{23DBA9B7-97F4-454A-93B4-A012DDB95CE2}" type="presParOf" srcId="{22088094-D3FE-4051-8358-CAA62977F63F}" destId="{D9532CB6-21E2-4105-A028-B62B413EBF15}" srcOrd="0" destOrd="0" presId="urn:microsoft.com/office/officeart/2005/8/layout/hierarchy2"/>
    <dgm:cxn modelId="{183E15E6-2EE7-4339-A5C7-65139081C877}" type="presParOf" srcId="{22088094-D3FE-4051-8358-CAA62977F63F}" destId="{E99B8564-3CFB-4FA2-B08B-6D586D9867AB}" srcOrd="1" destOrd="0" presId="urn:microsoft.com/office/officeart/2005/8/layout/hierarchy2"/>
    <dgm:cxn modelId="{57E644E0-953F-4BF2-83E2-7B0BB31C2AD6}" type="presParOf" srcId="{AECEE31F-AFC9-4AD4-8E69-E5D22DBE53D5}" destId="{041AB377-DB3A-46A6-9EFD-B566F9321D98}" srcOrd="2" destOrd="0" presId="urn:microsoft.com/office/officeart/2005/8/layout/hierarchy2"/>
    <dgm:cxn modelId="{7002D58B-FA3A-44FE-A0DF-57CCE314D170}" type="presParOf" srcId="{041AB377-DB3A-46A6-9EFD-B566F9321D98}" destId="{53FDC523-BA00-4A87-8A77-B5B6F3A5CE3C}" srcOrd="0" destOrd="0" presId="urn:microsoft.com/office/officeart/2005/8/layout/hierarchy2"/>
    <dgm:cxn modelId="{2F645B3C-034B-410C-B013-AAA8CFF52F60}" type="presParOf" srcId="{AECEE31F-AFC9-4AD4-8E69-E5D22DBE53D5}" destId="{E3B7852F-CD12-4249-BB4F-480D67410AA6}" srcOrd="3" destOrd="0" presId="urn:microsoft.com/office/officeart/2005/8/layout/hierarchy2"/>
    <dgm:cxn modelId="{4468909C-8EA1-4486-A0C1-84B817D73DFB}" type="presParOf" srcId="{E3B7852F-CD12-4249-BB4F-480D67410AA6}" destId="{013597E3-ADA3-44E7-9880-EDEA4F1E2B4A}" srcOrd="0" destOrd="0" presId="urn:microsoft.com/office/officeart/2005/8/layout/hierarchy2"/>
    <dgm:cxn modelId="{8A65F5DA-EBA5-4C62-8E1C-3DA9A766833B}" type="presParOf" srcId="{E3B7852F-CD12-4249-BB4F-480D67410AA6}" destId="{FDA7D596-08DC-4708-A6F5-6828CAC4F3D8}" srcOrd="1" destOrd="0" presId="urn:microsoft.com/office/officeart/2005/8/layout/hierarchy2"/>
    <dgm:cxn modelId="{48AB3014-0742-4DDF-9AE1-615B2E53A275}" type="presParOf" srcId="{AECEE31F-AFC9-4AD4-8E69-E5D22DBE53D5}" destId="{7E567935-34A9-431D-AEDF-9BBD36349687}" srcOrd="4" destOrd="0" presId="urn:microsoft.com/office/officeart/2005/8/layout/hierarchy2"/>
    <dgm:cxn modelId="{F60F099E-C81F-4ED5-9329-0ECF761FEF36}" type="presParOf" srcId="{7E567935-34A9-431D-AEDF-9BBD36349687}" destId="{CD3C92F2-AB81-4B22-AA35-0B6EEF0B122E}" srcOrd="0" destOrd="0" presId="urn:microsoft.com/office/officeart/2005/8/layout/hierarchy2"/>
    <dgm:cxn modelId="{E2D71AC1-6149-4101-8160-20507374D4C7}" type="presParOf" srcId="{AECEE31F-AFC9-4AD4-8E69-E5D22DBE53D5}" destId="{2783A222-26EC-49DF-81A4-23E976D1E4A8}" srcOrd="5" destOrd="0" presId="urn:microsoft.com/office/officeart/2005/8/layout/hierarchy2"/>
    <dgm:cxn modelId="{E862169C-DE22-4C39-B46E-A8E76122F317}" type="presParOf" srcId="{2783A222-26EC-49DF-81A4-23E976D1E4A8}" destId="{A3923D98-FF7F-4D5B-A3EA-61EDAD6FE371}" srcOrd="0" destOrd="0" presId="urn:microsoft.com/office/officeart/2005/8/layout/hierarchy2"/>
    <dgm:cxn modelId="{3132AEE6-45ED-465D-BFC3-2E4C870B066E}" type="presParOf" srcId="{2783A222-26EC-49DF-81A4-23E976D1E4A8}" destId="{64FB560D-2813-4F6A-A9BA-932D696142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18F197-E9E0-4287-93D1-6A5A97E0DC64}" type="doc">
      <dgm:prSet loTypeId="urn:microsoft.com/office/officeart/2005/8/layout/radial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779808-FEF9-4DDD-A167-C61B0EC78D4B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Entidad</a:t>
          </a:r>
          <a:r>
            <a:rPr lang="en-US" dirty="0" smtClean="0"/>
            <a:t>)</a:t>
          </a:r>
        </a:p>
        <a:p>
          <a:r>
            <a:rPr lang="en-US" dirty="0" err="1" smtClean="0"/>
            <a:t>Comitente</a:t>
          </a:r>
          <a:r>
            <a:rPr lang="en-US" dirty="0" smtClean="0"/>
            <a:t> Comprador</a:t>
          </a:r>
          <a:endParaRPr lang="en-US" dirty="0"/>
        </a:p>
      </dgm:t>
    </dgm:pt>
    <dgm:pt modelId="{4EB82F3D-1F58-4F70-91E0-E4DF2C22599D}" type="parTrans" cxnId="{BCEFCB15-9874-4827-9B7E-CF6ECABCD0D0}">
      <dgm:prSet/>
      <dgm:spPr/>
      <dgm:t>
        <a:bodyPr/>
        <a:lstStyle/>
        <a:p>
          <a:endParaRPr lang="en-US"/>
        </a:p>
      </dgm:t>
    </dgm:pt>
    <dgm:pt modelId="{DB34B057-7B6E-4FB0-97E0-6628E651C1D3}" type="sibTrans" cxnId="{BCEFCB15-9874-4827-9B7E-CF6ECABCD0D0}">
      <dgm:prSet/>
      <dgm:spPr/>
      <dgm:t>
        <a:bodyPr/>
        <a:lstStyle/>
        <a:p>
          <a:endParaRPr lang="en-US"/>
        </a:p>
      </dgm:t>
    </dgm:pt>
    <dgm:pt modelId="{A34E8D43-E029-41D5-A7AF-8A6C52EC48FF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Proveedor</a:t>
          </a:r>
          <a:r>
            <a:rPr lang="en-US" dirty="0" smtClean="0"/>
            <a:t>)</a:t>
          </a:r>
        </a:p>
        <a:p>
          <a:r>
            <a:rPr lang="en-US" dirty="0" err="1" smtClean="0"/>
            <a:t>Comitente</a:t>
          </a:r>
          <a:r>
            <a:rPr lang="en-US" dirty="0" smtClean="0"/>
            <a:t> </a:t>
          </a:r>
          <a:r>
            <a:rPr lang="en-US" dirty="0" err="1" smtClean="0"/>
            <a:t>Vendedor</a:t>
          </a:r>
          <a:endParaRPr lang="en-US" dirty="0"/>
        </a:p>
      </dgm:t>
    </dgm:pt>
    <dgm:pt modelId="{ABA792A6-7B39-43A8-B6B2-51A0E6F84A5E}" type="parTrans" cxnId="{B78CF795-5044-49A7-8CA3-F2FF5C97FC4A}">
      <dgm:prSet/>
      <dgm:spPr/>
      <dgm:t>
        <a:bodyPr/>
        <a:lstStyle/>
        <a:p>
          <a:endParaRPr lang="en-US"/>
        </a:p>
      </dgm:t>
    </dgm:pt>
    <dgm:pt modelId="{EA1F5F02-76DD-4B78-BAFA-3C808461406E}" type="sibTrans" cxnId="{B78CF795-5044-49A7-8CA3-F2FF5C97FC4A}">
      <dgm:prSet/>
      <dgm:spPr/>
      <dgm:t>
        <a:bodyPr/>
        <a:lstStyle/>
        <a:p>
          <a:endParaRPr lang="en-US"/>
        </a:p>
      </dgm:t>
    </dgm:pt>
    <dgm:pt modelId="{C9E4DFE2-A26E-429F-9C50-6651028B532C}">
      <dgm:prSet phldrT="[Text]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Bolsas</a:t>
          </a:r>
          <a:r>
            <a:rPr lang="en-US" dirty="0" smtClean="0"/>
            <a:t> de </a:t>
          </a:r>
          <a:r>
            <a:rPr lang="en-US" dirty="0" err="1" smtClean="0"/>
            <a:t>Productos</a:t>
          </a:r>
          <a:endParaRPr lang="en-US" dirty="0"/>
        </a:p>
      </dgm:t>
    </dgm:pt>
    <dgm:pt modelId="{C3ADC7FD-8603-4839-BB40-D36B65B920D6}" type="sibTrans" cxnId="{759B54B4-6AED-4B45-843F-7AC7E4E35455}">
      <dgm:prSet/>
      <dgm:spPr/>
      <dgm:t>
        <a:bodyPr/>
        <a:lstStyle/>
        <a:p>
          <a:endParaRPr lang="en-US"/>
        </a:p>
      </dgm:t>
    </dgm:pt>
    <dgm:pt modelId="{CE283D8D-AE87-46F1-9935-E44B56578DB3}" type="parTrans" cxnId="{759B54B4-6AED-4B45-843F-7AC7E4E35455}">
      <dgm:prSet/>
      <dgm:spPr/>
      <dgm:t>
        <a:bodyPr/>
        <a:lstStyle/>
        <a:p>
          <a:endParaRPr lang="en-US"/>
        </a:p>
      </dgm:t>
    </dgm:pt>
    <dgm:pt modelId="{97917B04-8AF7-4158-8E84-C90D7B75CE45}" type="pres">
      <dgm:prSet presAssocID="{EE18F197-E9E0-4287-93D1-6A5A97E0DC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3994D6-7A24-438F-8BE3-49A29D18A274}" type="pres">
      <dgm:prSet presAssocID="{EE18F197-E9E0-4287-93D1-6A5A97E0DC64}" presName="radial" presStyleCnt="0">
        <dgm:presLayoutVars>
          <dgm:animLvl val="ctr"/>
        </dgm:presLayoutVars>
      </dgm:prSet>
      <dgm:spPr/>
    </dgm:pt>
    <dgm:pt modelId="{B5A0B8EC-BC9E-4A86-896C-0E0262CC9CCD}" type="pres">
      <dgm:prSet presAssocID="{C9E4DFE2-A26E-429F-9C50-6651028B532C}" presName="centerShape" presStyleLbl="vennNode1" presStyleIdx="0" presStyleCnt="3"/>
      <dgm:spPr/>
      <dgm:t>
        <a:bodyPr/>
        <a:lstStyle/>
        <a:p>
          <a:endParaRPr lang="en-US"/>
        </a:p>
      </dgm:t>
    </dgm:pt>
    <dgm:pt modelId="{DB2FB6CF-EEE1-4A2D-A58D-BFCAB44BE685}" type="pres">
      <dgm:prSet presAssocID="{17779808-FEF9-4DDD-A167-C61B0EC78D4B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F5FB8-77C6-4BEA-9209-85E307845AE2}" type="pres">
      <dgm:prSet presAssocID="{A34E8D43-E029-41D5-A7AF-8A6C52EC48FF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8CF795-5044-49A7-8CA3-F2FF5C97FC4A}" srcId="{C9E4DFE2-A26E-429F-9C50-6651028B532C}" destId="{A34E8D43-E029-41D5-A7AF-8A6C52EC48FF}" srcOrd="1" destOrd="0" parTransId="{ABA792A6-7B39-43A8-B6B2-51A0E6F84A5E}" sibTransId="{EA1F5F02-76DD-4B78-BAFA-3C808461406E}"/>
    <dgm:cxn modelId="{7EE80673-BA0F-476F-861C-397FC858BDCA}" type="presOf" srcId="{C9E4DFE2-A26E-429F-9C50-6651028B532C}" destId="{B5A0B8EC-BC9E-4A86-896C-0E0262CC9CCD}" srcOrd="0" destOrd="0" presId="urn:microsoft.com/office/officeart/2005/8/layout/radial3"/>
    <dgm:cxn modelId="{53133ABA-95B1-449E-BA68-3DD7F592BA7D}" type="presOf" srcId="{17779808-FEF9-4DDD-A167-C61B0EC78D4B}" destId="{DB2FB6CF-EEE1-4A2D-A58D-BFCAB44BE685}" srcOrd="0" destOrd="0" presId="urn:microsoft.com/office/officeart/2005/8/layout/radial3"/>
    <dgm:cxn modelId="{BCEFCB15-9874-4827-9B7E-CF6ECABCD0D0}" srcId="{C9E4DFE2-A26E-429F-9C50-6651028B532C}" destId="{17779808-FEF9-4DDD-A167-C61B0EC78D4B}" srcOrd="0" destOrd="0" parTransId="{4EB82F3D-1F58-4F70-91E0-E4DF2C22599D}" sibTransId="{DB34B057-7B6E-4FB0-97E0-6628E651C1D3}"/>
    <dgm:cxn modelId="{759B54B4-6AED-4B45-843F-7AC7E4E35455}" srcId="{EE18F197-E9E0-4287-93D1-6A5A97E0DC64}" destId="{C9E4DFE2-A26E-429F-9C50-6651028B532C}" srcOrd="0" destOrd="0" parTransId="{CE283D8D-AE87-46F1-9935-E44B56578DB3}" sibTransId="{C3ADC7FD-8603-4839-BB40-D36B65B920D6}"/>
    <dgm:cxn modelId="{90CDDC5C-B8EE-4A1E-911D-A55E4B9FA7AD}" type="presOf" srcId="{A34E8D43-E029-41D5-A7AF-8A6C52EC48FF}" destId="{8DBF5FB8-77C6-4BEA-9209-85E307845AE2}" srcOrd="0" destOrd="0" presId="urn:microsoft.com/office/officeart/2005/8/layout/radial3"/>
    <dgm:cxn modelId="{6BEA1294-DFD8-438C-83A3-C20FFC7B5E17}" type="presOf" srcId="{EE18F197-E9E0-4287-93D1-6A5A97E0DC64}" destId="{97917B04-8AF7-4158-8E84-C90D7B75CE45}" srcOrd="0" destOrd="0" presId="urn:microsoft.com/office/officeart/2005/8/layout/radial3"/>
    <dgm:cxn modelId="{E64A98E7-A380-42B8-B1FA-C0FE365014E7}" type="presParOf" srcId="{97917B04-8AF7-4158-8E84-C90D7B75CE45}" destId="{F33994D6-7A24-438F-8BE3-49A29D18A274}" srcOrd="0" destOrd="0" presId="urn:microsoft.com/office/officeart/2005/8/layout/radial3"/>
    <dgm:cxn modelId="{B02B50C5-C88A-4915-9891-2CBF67CDF738}" type="presParOf" srcId="{F33994D6-7A24-438F-8BE3-49A29D18A274}" destId="{B5A0B8EC-BC9E-4A86-896C-0E0262CC9CCD}" srcOrd="0" destOrd="0" presId="urn:microsoft.com/office/officeart/2005/8/layout/radial3"/>
    <dgm:cxn modelId="{28B7EAA5-AB13-49D2-B5FA-328D7E1FD3E7}" type="presParOf" srcId="{F33994D6-7A24-438F-8BE3-49A29D18A274}" destId="{DB2FB6CF-EEE1-4A2D-A58D-BFCAB44BE685}" srcOrd="1" destOrd="0" presId="urn:microsoft.com/office/officeart/2005/8/layout/radial3"/>
    <dgm:cxn modelId="{2935162D-C958-4ACA-8886-A531BF8CF504}" type="presParOf" srcId="{F33994D6-7A24-438F-8BE3-49A29D18A274}" destId="{8DBF5FB8-77C6-4BEA-9209-85E307845AE2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0187F-FAD3-437C-BC28-4EEF2D205B1D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D9615E2-896D-4E84-BE76-BD2BF5DBD525}">
      <dgm:prSet custT="1"/>
      <dgm:spPr/>
      <dgm:t>
        <a:bodyPr/>
        <a:lstStyle/>
        <a:p>
          <a:pPr rtl="0"/>
          <a:r>
            <a:rPr lang="es-CO" sz="2000" smtClean="0"/>
            <a:t>Igualdad en especificaciones técnicas</a:t>
          </a:r>
          <a:endParaRPr lang="es-CO" sz="2000" dirty="0"/>
        </a:p>
      </dgm:t>
    </dgm:pt>
    <dgm:pt modelId="{AA2D8D03-635F-4380-A12E-478A0E3CC3A7}" type="parTrans" cxnId="{10BDD57A-4BA3-45DC-ABF9-74DFB69836D9}">
      <dgm:prSet/>
      <dgm:spPr/>
      <dgm:t>
        <a:bodyPr/>
        <a:lstStyle/>
        <a:p>
          <a:endParaRPr lang="es-CO"/>
        </a:p>
      </dgm:t>
    </dgm:pt>
    <dgm:pt modelId="{D9FB1643-EB50-4212-9B06-7A92FFD1A58D}" type="sibTrans" cxnId="{10BDD57A-4BA3-45DC-ABF9-74DFB69836D9}">
      <dgm:prSet/>
      <dgm:spPr/>
      <dgm:t>
        <a:bodyPr/>
        <a:lstStyle/>
        <a:p>
          <a:endParaRPr lang="es-CO"/>
        </a:p>
      </dgm:t>
    </dgm:pt>
    <dgm:pt modelId="{382E099A-D435-477E-B2B8-4D4A5FABE7E2}">
      <dgm:prSet custT="1"/>
      <dgm:spPr/>
      <dgm:t>
        <a:bodyPr/>
        <a:lstStyle/>
        <a:p>
          <a:pPr rtl="0"/>
          <a:r>
            <a:rPr lang="es-CO" sz="2000" smtClean="0"/>
            <a:t>Patrones de desempeño y calidad objetivamente definidos</a:t>
          </a:r>
          <a:endParaRPr lang="es-CO" sz="2000" dirty="0"/>
        </a:p>
      </dgm:t>
    </dgm:pt>
    <dgm:pt modelId="{1258216B-A20A-4018-B91E-23FF39529690}" type="parTrans" cxnId="{C71D61C6-601B-44FB-9FCF-1B5021D7D377}">
      <dgm:prSet/>
      <dgm:spPr/>
      <dgm:t>
        <a:bodyPr/>
        <a:lstStyle/>
        <a:p>
          <a:endParaRPr lang="es-CO"/>
        </a:p>
      </dgm:t>
    </dgm:pt>
    <dgm:pt modelId="{A727D109-88EC-4957-9E38-6479F2EB7CBD}" type="sibTrans" cxnId="{C71D61C6-601B-44FB-9FCF-1B5021D7D377}">
      <dgm:prSet/>
      <dgm:spPr/>
      <dgm:t>
        <a:bodyPr/>
        <a:lstStyle/>
        <a:p>
          <a:endParaRPr lang="es-CO"/>
        </a:p>
      </dgm:t>
    </dgm:pt>
    <dgm:pt modelId="{EA1FA1DB-1A2D-40F8-B791-ADC719C88691}">
      <dgm:prSet custT="1"/>
      <dgm:spPr/>
      <dgm:t>
        <a:bodyPr/>
        <a:lstStyle/>
        <a:p>
          <a:pPr rtl="0"/>
          <a:r>
            <a:rPr lang="es-CO" sz="2000" smtClean="0"/>
            <a:t>Independencia del diseño o características descriptivas</a:t>
          </a:r>
          <a:endParaRPr lang="es-CO" sz="2000" dirty="0"/>
        </a:p>
      </dgm:t>
    </dgm:pt>
    <dgm:pt modelId="{33AD794A-7146-4A2D-ADF7-B6F461918100}" type="parTrans" cxnId="{4A2177F4-8517-4864-887B-CDD0EAB298F6}">
      <dgm:prSet/>
      <dgm:spPr/>
      <dgm:t>
        <a:bodyPr/>
        <a:lstStyle/>
        <a:p>
          <a:endParaRPr lang="es-CO"/>
        </a:p>
      </dgm:t>
    </dgm:pt>
    <dgm:pt modelId="{72A50369-E2A7-405E-B1E2-BF23E2244126}" type="sibTrans" cxnId="{4A2177F4-8517-4864-887B-CDD0EAB298F6}">
      <dgm:prSet/>
      <dgm:spPr/>
      <dgm:t>
        <a:bodyPr/>
        <a:lstStyle/>
        <a:p>
          <a:endParaRPr lang="es-CO"/>
        </a:p>
      </dgm:t>
    </dgm:pt>
    <dgm:pt modelId="{D20F7103-6CF2-4888-9775-37E20D72F415}">
      <dgm:prSet custT="1"/>
      <dgm:spPr/>
      <dgm:t>
        <a:bodyPr/>
        <a:lstStyle/>
        <a:p>
          <a:pPr rtl="0"/>
          <a:r>
            <a:rPr lang="es-CO" sz="2000" smtClean="0"/>
            <a:t>Ofrecidos en el mercado en condiciones equivalentes</a:t>
          </a:r>
          <a:endParaRPr lang="es-CO" sz="2000" dirty="0"/>
        </a:p>
      </dgm:t>
    </dgm:pt>
    <dgm:pt modelId="{8A228B07-A5E7-47D9-A799-3637E6EEF6C4}" type="parTrans" cxnId="{A92734FA-EA53-43A9-9AB7-D0A722AA25F6}">
      <dgm:prSet/>
      <dgm:spPr/>
      <dgm:t>
        <a:bodyPr/>
        <a:lstStyle/>
        <a:p>
          <a:endParaRPr lang="es-CO"/>
        </a:p>
      </dgm:t>
    </dgm:pt>
    <dgm:pt modelId="{D8161CD1-7BEC-4272-9A30-85F317C5D485}" type="sibTrans" cxnId="{A92734FA-EA53-43A9-9AB7-D0A722AA25F6}">
      <dgm:prSet/>
      <dgm:spPr/>
      <dgm:t>
        <a:bodyPr/>
        <a:lstStyle/>
        <a:p>
          <a:endParaRPr lang="es-CO"/>
        </a:p>
      </dgm:t>
    </dgm:pt>
    <dgm:pt modelId="{1F21E39C-6F7B-4857-A7AE-BEE2FFF26E99}" type="pres">
      <dgm:prSet presAssocID="{0870187F-FAD3-437C-BC28-4EEF2D205B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1BE3C41-DD6F-4BE8-9CBF-22FDBD14F39F}" type="pres">
      <dgm:prSet presAssocID="{CD9615E2-896D-4E84-BE76-BD2BF5DBD525}" presName="dummy" presStyleCnt="0"/>
      <dgm:spPr/>
      <dgm:t>
        <a:bodyPr/>
        <a:lstStyle/>
        <a:p>
          <a:endParaRPr lang="es-CO"/>
        </a:p>
      </dgm:t>
    </dgm:pt>
    <dgm:pt modelId="{9FF89D84-836B-4ED5-B787-0C067D85054F}" type="pres">
      <dgm:prSet presAssocID="{CD9615E2-896D-4E84-BE76-BD2BF5DBD525}" presName="node" presStyleLbl="revTx" presStyleIdx="0" presStyleCnt="4" custScaleY="5867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686683-FCFB-4710-9A2B-B6ECBD13B6B4}" type="pres">
      <dgm:prSet presAssocID="{D9FB1643-EB50-4212-9B06-7A92FFD1A58D}" presName="sibTrans" presStyleLbl="node1" presStyleIdx="0" presStyleCnt="4"/>
      <dgm:spPr/>
      <dgm:t>
        <a:bodyPr/>
        <a:lstStyle/>
        <a:p>
          <a:endParaRPr lang="es-CO"/>
        </a:p>
      </dgm:t>
    </dgm:pt>
    <dgm:pt modelId="{EE22A184-C98E-4EAF-AD8B-FED1287E518F}" type="pres">
      <dgm:prSet presAssocID="{382E099A-D435-477E-B2B8-4D4A5FABE7E2}" presName="dummy" presStyleCnt="0"/>
      <dgm:spPr/>
      <dgm:t>
        <a:bodyPr/>
        <a:lstStyle/>
        <a:p>
          <a:endParaRPr lang="es-CO"/>
        </a:p>
      </dgm:t>
    </dgm:pt>
    <dgm:pt modelId="{43E3C375-6A9F-4E60-8CC2-27DE9379E28C}" type="pres">
      <dgm:prSet presAssocID="{382E099A-D435-477E-B2B8-4D4A5FABE7E2}" presName="node" presStyleLbl="revTx" presStyleIdx="1" presStyleCnt="4" custScaleX="129514" custScaleY="7821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4CAE2C-13E6-40FA-B841-0D4B884CEDDF}" type="pres">
      <dgm:prSet presAssocID="{A727D109-88EC-4957-9E38-6479F2EB7CBD}" presName="sibTrans" presStyleLbl="node1" presStyleIdx="1" presStyleCnt="4"/>
      <dgm:spPr/>
      <dgm:t>
        <a:bodyPr/>
        <a:lstStyle/>
        <a:p>
          <a:endParaRPr lang="es-CO"/>
        </a:p>
      </dgm:t>
    </dgm:pt>
    <dgm:pt modelId="{2A0A5E5D-A060-4DCC-8DBB-7D3663E40E86}" type="pres">
      <dgm:prSet presAssocID="{EA1FA1DB-1A2D-40F8-B791-ADC719C88691}" presName="dummy" presStyleCnt="0"/>
      <dgm:spPr/>
      <dgm:t>
        <a:bodyPr/>
        <a:lstStyle/>
        <a:p>
          <a:endParaRPr lang="es-CO"/>
        </a:p>
      </dgm:t>
    </dgm:pt>
    <dgm:pt modelId="{C7CD3564-100C-424C-8711-252AEDF9EDA0}" type="pres">
      <dgm:prSet presAssocID="{EA1FA1DB-1A2D-40F8-B791-ADC719C88691}" presName="node" presStyleLbl="revTx" presStyleIdx="2" presStyleCnt="4" custScaleX="135248" custScaleY="6965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F0B805-8DD6-48A8-9469-597F3E512275}" type="pres">
      <dgm:prSet presAssocID="{72A50369-E2A7-405E-B1E2-BF23E2244126}" presName="sibTrans" presStyleLbl="node1" presStyleIdx="2" presStyleCnt="4"/>
      <dgm:spPr/>
      <dgm:t>
        <a:bodyPr/>
        <a:lstStyle/>
        <a:p>
          <a:endParaRPr lang="es-CO"/>
        </a:p>
      </dgm:t>
    </dgm:pt>
    <dgm:pt modelId="{751E5D6F-81E5-470F-8F1D-AB12EA177AC6}" type="pres">
      <dgm:prSet presAssocID="{D20F7103-6CF2-4888-9775-37E20D72F415}" presName="dummy" presStyleCnt="0"/>
      <dgm:spPr/>
      <dgm:t>
        <a:bodyPr/>
        <a:lstStyle/>
        <a:p>
          <a:endParaRPr lang="es-CO"/>
        </a:p>
      </dgm:t>
    </dgm:pt>
    <dgm:pt modelId="{95722170-A711-4C87-8538-44732EE25ADC}" type="pres">
      <dgm:prSet presAssocID="{D20F7103-6CF2-4888-9775-37E20D72F415}" presName="node" presStyleLbl="revTx" presStyleIdx="3" presStyleCnt="4" custScaleX="155226" custScaleY="672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455CEB-2C49-4D66-ABF8-D26C8E435027}" type="pres">
      <dgm:prSet presAssocID="{D8161CD1-7BEC-4272-9A30-85F317C5D485}" presName="sibTrans" presStyleLbl="node1" presStyleIdx="3" presStyleCnt="4"/>
      <dgm:spPr/>
      <dgm:t>
        <a:bodyPr/>
        <a:lstStyle/>
        <a:p>
          <a:endParaRPr lang="es-CO"/>
        </a:p>
      </dgm:t>
    </dgm:pt>
  </dgm:ptLst>
  <dgm:cxnLst>
    <dgm:cxn modelId="{BDF6B3BD-9529-4BD7-8DB3-8D0FE5C0CA43}" type="presOf" srcId="{D20F7103-6CF2-4888-9775-37E20D72F415}" destId="{95722170-A711-4C87-8538-44732EE25ADC}" srcOrd="0" destOrd="0" presId="urn:microsoft.com/office/officeart/2005/8/layout/cycle1"/>
    <dgm:cxn modelId="{10BDD57A-4BA3-45DC-ABF9-74DFB69836D9}" srcId="{0870187F-FAD3-437C-BC28-4EEF2D205B1D}" destId="{CD9615E2-896D-4E84-BE76-BD2BF5DBD525}" srcOrd="0" destOrd="0" parTransId="{AA2D8D03-635F-4380-A12E-478A0E3CC3A7}" sibTransId="{D9FB1643-EB50-4212-9B06-7A92FFD1A58D}"/>
    <dgm:cxn modelId="{4A2177F4-8517-4864-887B-CDD0EAB298F6}" srcId="{0870187F-FAD3-437C-BC28-4EEF2D205B1D}" destId="{EA1FA1DB-1A2D-40F8-B791-ADC719C88691}" srcOrd="2" destOrd="0" parTransId="{33AD794A-7146-4A2D-ADF7-B6F461918100}" sibTransId="{72A50369-E2A7-405E-B1E2-BF23E2244126}"/>
    <dgm:cxn modelId="{EC1DBF79-57A7-49A0-BA4E-6F34648BF602}" type="presOf" srcId="{A727D109-88EC-4957-9E38-6479F2EB7CBD}" destId="{BE4CAE2C-13E6-40FA-B841-0D4B884CEDDF}" srcOrd="0" destOrd="0" presId="urn:microsoft.com/office/officeart/2005/8/layout/cycle1"/>
    <dgm:cxn modelId="{B31FC1F0-2D98-4812-8AE4-0137C2BE6DBB}" type="presOf" srcId="{CD9615E2-896D-4E84-BE76-BD2BF5DBD525}" destId="{9FF89D84-836B-4ED5-B787-0C067D85054F}" srcOrd="0" destOrd="0" presId="urn:microsoft.com/office/officeart/2005/8/layout/cycle1"/>
    <dgm:cxn modelId="{8D44198E-5379-4948-AAED-C46BB6B3DFF8}" type="presOf" srcId="{72A50369-E2A7-405E-B1E2-BF23E2244126}" destId="{61F0B805-8DD6-48A8-9469-597F3E512275}" srcOrd="0" destOrd="0" presId="urn:microsoft.com/office/officeart/2005/8/layout/cycle1"/>
    <dgm:cxn modelId="{760096C9-4D62-44AF-A60A-DECC608C8FCE}" type="presOf" srcId="{382E099A-D435-477E-B2B8-4D4A5FABE7E2}" destId="{43E3C375-6A9F-4E60-8CC2-27DE9379E28C}" srcOrd="0" destOrd="0" presId="urn:microsoft.com/office/officeart/2005/8/layout/cycle1"/>
    <dgm:cxn modelId="{174FAFDC-9848-4FBF-B1AD-5C4949C5675E}" type="presOf" srcId="{EA1FA1DB-1A2D-40F8-B791-ADC719C88691}" destId="{C7CD3564-100C-424C-8711-252AEDF9EDA0}" srcOrd="0" destOrd="0" presId="urn:microsoft.com/office/officeart/2005/8/layout/cycle1"/>
    <dgm:cxn modelId="{DB959286-1DCB-42A2-99CA-CA43DA298462}" type="presOf" srcId="{D8161CD1-7BEC-4272-9A30-85F317C5D485}" destId="{C7455CEB-2C49-4D66-ABF8-D26C8E435027}" srcOrd="0" destOrd="0" presId="urn:microsoft.com/office/officeart/2005/8/layout/cycle1"/>
    <dgm:cxn modelId="{8B9B5920-4FB7-470A-B79D-9FFC4DE4AA1E}" type="presOf" srcId="{D9FB1643-EB50-4212-9B06-7A92FFD1A58D}" destId="{61686683-FCFB-4710-9A2B-B6ECBD13B6B4}" srcOrd="0" destOrd="0" presId="urn:microsoft.com/office/officeart/2005/8/layout/cycle1"/>
    <dgm:cxn modelId="{A92734FA-EA53-43A9-9AB7-D0A722AA25F6}" srcId="{0870187F-FAD3-437C-BC28-4EEF2D205B1D}" destId="{D20F7103-6CF2-4888-9775-37E20D72F415}" srcOrd="3" destOrd="0" parTransId="{8A228B07-A5E7-47D9-A799-3637E6EEF6C4}" sibTransId="{D8161CD1-7BEC-4272-9A30-85F317C5D485}"/>
    <dgm:cxn modelId="{C71D61C6-601B-44FB-9FCF-1B5021D7D377}" srcId="{0870187F-FAD3-437C-BC28-4EEF2D205B1D}" destId="{382E099A-D435-477E-B2B8-4D4A5FABE7E2}" srcOrd="1" destOrd="0" parTransId="{1258216B-A20A-4018-B91E-23FF39529690}" sibTransId="{A727D109-88EC-4957-9E38-6479F2EB7CBD}"/>
    <dgm:cxn modelId="{97710580-2DB3-44CA-881A-CCF675536706}" type="presOf" srcId="{0870187F-FAD3-437C-BC28-4EEF2D205B1D}" destId="{1F21E39C-6F7B-4857-A7AE-BEE2FFF26E99}" srcOrd="0" destOrd="0" presId="urn:microsoft.com/office/officeart/2005/8/layout/cycle1"/>
    <dgm:cxn modelId="{62F08833-EA69-4CFB-8034-D3B181F0DA2A}" type="presParOf" srcId="{1F21E39C-6F7B-4857-A7AE-BEE2FFF26E99}" destId="{71BE3C41-DD6F-4BE8-9CBF-22FDBD14F39F}" srcOrd="0" destOrd="0" presId="urn:microsoft.com/office/officeart/2005/8/layout/cycle1"/>
    <dgm:cxn modelId="{6DDEBDEA-160E-476E-8A0E-FAB7CD2CE9A6}" type="presParOf" srcId="{1F21E39C-6F7B-4857-A7AE-BEE2FFF26E99}" destId="{9FF89D84-836B-4ED5-B787-0C067D85054F}" srcOrd="1" destOrd="0" presId="urn:microsoft.com/office/officeart/2005/8/layout/cycle1"/>
    <dgm:cxn modelId="{6298C462-EDBF-4893-960A-85BF384F1AA1}" type="presParOf" srcId="{1F21E39C-6F7B-4857-A7AE-BEE2FFF26E99}" destId="{61686683-FCFB-4710-9A2B-B6ECBD13B6B4}" srcOrd="2" destOrd="0" presId="urn:microsoft.com/office/officeart/2005/8/layout/cycle1"/>
    <dgm:cxn modelId="{A2798F24-9EB0-47EC-9563-B7AD9E60ADE3}" type="presParOf" srcId="{1F21E39C-6F7B-4857-A7AE-BEE2FFF26E99}" destId="{EE22A184-C98E-4EAF-AD8B-FED1287E518F}" srcOrd="3" destOrd="0" presId="urn:microsoft.com/office/officeart/2005/8/layout/cycle1"/>
    <dgm:cxn modelId="{9CD34C65-5ECB-4331-9DCC-FA1215BC8119}" type="presParOf" srcId="{1F21E39C-6F7B-4857-A7AE-BEE2FFF26E99}" destId="{43E3C375-6A9F-4E60-8CC2-27DE9379E28C}" srcOrd="4" destOrd="0" presId="urn:microsoft.com/office/officeart/2005/8/layout/cycle1"/>
    <dgm:cxn modelId="{CAFD73CF-686B-40E2-ACA8-139C19F95BFA}" type="presParOf" srcId="{1F21E39C-6F7B-4857-A7AE-BEE2FFF26E99}" destId="{BE4CAE2C-13E6-40FA-B841-0D4B884CEDDF}" srcOrd="5" destOrd="0" presId="urn:microsoft.com/office/officeart/2005/8/layout/cycle1"/>
    <dgm:cxn modelId="{819FCA48-D369-477A-B2EF-999EB8704858}" type="presParOf" srcId="{1F21E39C-6F7B-4857-A7AE-BEE2FFF26E99}" destId="{2A0A5E5D-A060-4DCC-8DBB-7D3663E40E86}" srcOrd="6" destOrd="0" presId="urn:microsoft.com/office/officeart/2005/8/layout/cycle1"/>
    <dgm:cxn modelId="{89BDA62B-F77D-4BA1-A759-E51531BE653B}" type="presParOf" srcId="{1F21E39C-6F7B-4857-A7AE-BEE2FFF26E99}" destId="{C7CD3564-100C-424C-8711-252AEDF9EDA0}" srcOrd="7" destOrd="0" presId="urn:microsoft.com/office/officeart/2005/8/layout/cycle1"/>
    <dgm:cxn modelId="{C837E2A9-4380-43A3-BE56-13356AEBD37E}" type="presParOf" srcId="{1F21E39C-6F7B-4857-A7AE-BEE2FFF26E99}" destId="{61F0B805-8DD6-48A8-9469-597F3E512275}" srcOrd="8" destOrd="0" presId="urn:microsoft.com/office/officeart/2005/8/layout/cycle1"/>
    <dgm:cxn modelId="{434D0A2C-FAF8-4B8B-82F1-A441EFA3ED2E}" type="presParOf" srcId="{1F21E39C-6F7B-4857-A7AE-BEE2FFF26E99}" destId="{751E5D6F-81E5-470F-8F1D-AB12EA177AC6}" srcOrd="9" destOrd="0" presId="urn:microsoft.com/office/officeart/2005/8/layout/cycle1"/>
    <dgm:cxn modelId="{59DAA85E-9FF6-41D1-B20B-E7DD1E1F510C}" type="presParOf" srcId="{1F21E39C-6F7B-4857-A7AE-BEE2FFF26E99}" destId="{95722170-A711-4C87-8538-44732EE25ADC}" srcOrd="10" destOrd="0" presId="urn:microsoft.com/office/officeart/2005/8/layout/cycle1"/>
    <dgm:cxn modelId="{569FBE4D-3E5F-46C7-9808-864AB9169635}" type="presParOf" srcId="{1F21E39C-6F7B-4857-A7AE-BEE2FFF26E99}" destId="{C7455CEB-2C49-4D66-ABF8-D26C8E43502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70187F-FAD3-437C-BC28-4EEF2D205B1D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CD9615E2-896D-4E84-BE76-BD2BF5DBD525}">
      <dgm:prSet custT="1"/>
      <dgm:spPr/>
      <dgm:t>
        <a:bodyPr/>
        <a:lstStyle/>
        <a:p>
          <a:pPr rtl="0"/>
          <a:r>
            <a:rPr lang="es-CO" sz="1200" dirty="0" smtClean="0"/>
            <a:t>Igualdad en especificaciones técnicas</a:t>
          </a:r>
          <a:endParaRPr lang="es-CO" sz="1200" dirty="0"/>
        </a:p>
      </dgm:t>
    </dgm:pt>
    <dgm:pt modelId="{AA2D8D03-635F-4380-A12E-478A0E3CC3A7}" type="parTrans" cxnId="{10BDD57A-4BA3-45DC-ABF9-74DFB69836D9}">
      <dgm:prSet/>
      <dgm:spPr/>
      <dgm:t>
        <a:bodyPr/>
        <a:lstStyle/>
        <a:p>
          <a:endParaRPr lang="es-CO"/>
        </a:p>
      </dgm:t>
    </dgm:pt>
    <dgm:pt modelId="{D9FB1643-EB50-4212-9B06-7A92FFD1A58D}" type="sibTrans" cxnId="{10BDD57A-4BA3-45DC-ABF9-74DFB69836D9}">
      <dgm:prSet/>
      <dgm:spPr/>
      <dgm:t>
        <a:bodyPr/>
        <a:lstStyle/>
        <a:p>
          <a:endParaRPr lang="es-CO"/>
        </a:p>
      </dgm:t>
    </dgm:pt>
    <dgm:pt modelId="{382E099A-D435-477E-B2B8-4D4A5FABE7E2}">
      <dgm:prSet custT="1"/>
      <dgm:spPr/>
      <dgm:t>
        <a:bodyPr/>
        <a:lstStyle/>
        <a:p>
          <a:pPr rtl="0"/>
          <a:r>
            <a:rPr lang="es-CO" sz="1200" dirty="0" smtClean="0"/>
            <a:t>Patrones de desempeño y calidad objetivamente definidos</a:t>
          </a:r>
          <a:endParaRPr lang="es-CO" sz="1200" dirty="0"/>
        </a:p>
      </dgm:t>
    </dgm:pt>
    <dgm:pt modelId="{1258216B-A20A-4018-B91E-23FF39529690}" type="parTrans" cxnId="{C71D61C6-601B-44FB-9FCF-1B5021D7D377}">
      <dgm:prSet/>
      <dgm:spPr/>
      <dgm:t>
        <a:bodyPr/>
        <a:lstStyle/>
        <a:p>
          <a:endParaRPr lang="es-CO"/>
        </a:p>
      </dgm:t>
    </dgm:pt>
    <dgm:pt modelId="{A727D109-88EC-4957-9E38-6479F2EB7CBD}" type="sibTrans" cxnId="{C71D61C6-601B-44FB-9FCF-1B5021D7D377}">
      <dgm:prSet/>
      <dgm:spPr/>
      <dgm:t>
        <a:bodyPr/>
        <a:lstStyle/>
        <a:p>
          <a:endParaRPr lang="es-CO"/>
        </a:p>
      </dgm:t>
    </dgm:pt>
    <dgm:pt modelId="{EA1FA1DB-1A2D-40F8-B791-ADC719C88691}">
      <dgm:prSet custT="1"/>
      <dgm:spPr/>
      <dgm:t>
        <a:bodyPr/>
        <a:lstStyle/>
        <a:p>
          <a:pPr rtl="0"/>
          <a:r>
            <a:rPr lang="es-CO" sz="1200" dirty="0" smtClean="0"/>
            <a:t>Independencia del diseño o características descriptivas</a:t>
          </a:r>
          <a:endParaRPr lang="es-CO" sz="1200" dirty="0"/>
        </a:p>
      </dgm:t>
    </dgm:pt>
    <dgm:pt modelId="{33AD794A-7146-4A2D-ADF7-B6F461918100}" type="parTrans" cxnId="{4A2177F4-8517-4864-887B-CDD0EAB298F6}">
      <dgm:prSet/>
      <dgm:spPr/>
      <dgm:t>
        <a:bodyPr/>
        <a:lstStyle/>
        <a:p>
          <a:endParaRPr lang="es-CO"/>
        </a:p>
      </dgm:t>
    </dgm:pt>
    <dgm:pt modelId="{72A50369-E2A7-405E-B1E2-BF23E2244126}" type="sibTrans" cxnId="{4A2177F4-8517-4864-887B-CDD0EAB298F6}">
      <dgm:prSet/>
      <dgm:spPr/>
      <dgm:t>
        <a:bodyPr/>
        <a:lstStyle/>
        <a:p>
          <a:endParaRPr lang="es-CO"/>
        </a:p>
      </dgm:t>
    </dgm:pt>
    <dgm:pt modelId="{D20F7103-6CF2-4888-9775-37E20D72F415}">
      <dgm:prSet custT="1"/>
      <dgm:spPr/>
      <dgm:t>
        <a:bodyPr/>
        <a:lstStyle/>
        <a:p>
          <a:pPr rtl="0"/>
          <a:r>
            <a:rPr lang="es-CO" sz="1200" dirty="0" smtClean="0"/>
            <a:t>Ofrecidos en el mercado en condiciones equivalentes</a:t>
          </a:r>
          <a:endParaRPr lang="es-CO" sz="1200" dirty="0"/>
        </a:p>
      </dgm:t>
    </dgm:pt>
    <dgm:pt modelId="{8A228B07-A5E7-47D9-A799-3637E6EEF6C4}" type="parTrans" cxnId="{A92734FA-EA53-43A9-9AB7-D0A722AA25F6}">
      <dgm:prSet/>
      <dgm:spPr/>
      <dgm:t>
        <a:bodyPr/>
        <a:lstStyle/>
        <a:p>
          <a:endParaRPr lang="es-CO"/>
        </a:p>
      </dgm:t>
    </dgm:pt>
    <dgm:pt modelId="{D8161CD1-7BEC-4272-9A30-85F317C5D485}" type="sibTrans" cxnId="{A92734FA-EA53-43A9-9AB7-D0A722AA25F6}">
      <dgm:prSet/>
      <dgm:spPr/>
      <dgm:t>
        <a:bodyPr/>
        <a:lstStyle/>
        <a:p>
          <a:endParaRPr lang="es-CO"/>
        </a:p>
      </dgm:t>
    </dgm:pt>
    <dgm:pt modelId="{950B6D87-0887-4965-BD92-77E2840A91C1}" type="pres">
      <dgm:prSet presAssocID="{0870187F-FAD3-437C-BC28-4EEF2D205B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3A6DA1-17AB-4117-8891-FC33C223A488}" type="pres">
      <dgm:prSet presAssocID="{CD9615E2-896D-4E84-BE76-BD2BF5DBD5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4C0DC1-7F45-4E71-90AD-1A67C16A7FA9}" type="pres">
      <dgm:prSet presAssocID="{D9FB1643-EB50-4212-9B06-7A92FFD1A58D}" presName="sibTrans" presStyleLbl="sibTrans2D1" presStyleIdx="0" presStyleCnt="4"/>
      <dgm:spPr/>
      <dgm:t>
        <a:bodyPr/>
        <a:lstStyle/>
        <a:p>
          <a:endParaRPr lang="es-CO"/>
        </a:p>
      </dgm:t>
    </dgm:pt>
    <dgm:pt modelId="{831952DD-9DCE-4685-9479-A35E4E3E7395}" type="pres">
      <dgm:prSet presAssocID="{D9FB1643-EB50-4212-9B06-7A92FFD1A58D}" presName="connectorText" presStyleLbl="sibTrans2D1" presStyleIdx="0" presStyleCnt="4"/>
      <dgm:spPr/>
      <dgm:t>
        <a:bodyPr/>
        <a:lstStyle/>
        <a:p>
          <a:endParaRPr lang="es-CO"/>
        </a:p>
      </dgm:t>
    </dgm:pt>
    <dgm:pt modelId="{60A1B062-F3CB-4E3A-BD0A-631BD42120E3}" type="pres">
      <dgm:prSet presAssocID="{382E099A-D435-477E-B2B8-4D4A5FABE7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CDB7D0-90FF-41FC-9BA5-E9706E0092F5}" type="pres">
      <dgm:prSet presAssocID="{A727D109-88EC-4957-9E38-6479F2EB7CBD}" presName="sibTrans" presStyleLbl="sibTrans2D1" presStyleIdx="1" presStyleCnt="4"/>
      <dgm:spPr/>
      <dgm:t>
        <a:bodyPr/>
        <a:lstStyle/>
        <a:p>
          <a:endParaRPr lang="es-CO"/>
        </a:p>
      </dgm:t>
    </dgm:pt>
    <dgm:pt modelId="{4E80C98F-A656-448E-B625-EA6A6133FE2B}" type="pres">
      <dgm:prSet presAssocID="{A727D109-88EC-4957-9E38-6479F2EB7CBD}" presName="connectorText" presStyleLbl="sibTrans2D1" presStyleIdx="1" presStyleCnt="4"/>
      <dgm:spPr/>
      <dgm:t>
        <a:bodyPr/>
        <a:lstStyle/>
        <a:p>
          <a:endParaRPr lang="es-CO"/>
        </a:p>
      </dgm:t>
    </dgm:pt>
    <dgm:pt modelId="{7C8C806C-3083-402C-B347-4AEDFD52773E}" type="pres">
      <dgm:prSet presAssocID="{EA1FA1DB-1A2D-40F8-B791-ADC719C886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65B571-8745-4A6E-88D9-D0A6E1B02F0B}" type="pres">
      <dgm:prSet presAssocID="{72A50369-E2A7-405E-B1E2-BF23E2244126}" presName="sibTrans" presStyleLbl="sibTrans2D1" presStyleIdx="2" presStyleCnt="4"/>
      <dgm:spPr/>
      <dgm:t>
        <a:bodyPr/>
        <a:lstStyle/>
        <a:p>
          <a:endParaRPr lang="es-CO"/>
        </a:p>
      </dgm:t>
    </dgm:pt>
    <dgm:pt modelId="{745E86A5-DAA2-4A98-BF1B-F966388BD6F9}" type="pres">
      <dgm:prSet presAssocID="{72A50369-E2A7-405E-B1E2-BF23E2244126}" presName="connectorText" presStyleLbl="sibTrans2D1" presStyleIdx="2" presStyleCnt="4"/>
      <dgm:spPr/>
      <dgm:t>
        <a:bodyPr/>
        <a:lstStyle/>
        <a:p>
          <a:endParaRPr lang="es-CO"/>
        </a:p>
      </dgm:t>
    </dgm:pt>
    <dgm:pt modelId="{85EFF17C-91FA-45FC-BCA9-BEFA6BA96A94}" type="pres">
      <dgm:prSet presAssocID="{D20F7103-6CF2-4888-9775-37E20D72F4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9A95D4-E2F6-47E7-9200-778BB2643B8A}" type="pres">
      <dgm:prSet presAssocID="{D8161CD1-7BEC-4272-9A30-85F317C5D485}" presName="sibTrans" presStyleLbl="sibTrans2D1" presStyleIdx="3" presStyleCnt="4"/>
      <dgm:spPr/>
      <dgm:t>
        <a:bodyPr/>
        <a:lstStyle/>
        <a:p>
          <a:endParaRPr lang="es-CO"/>
        </a:p>
      </dgm:t>
    </dgm:pt>
    <dgm:pt modelId="{2B498B22-12D2-41CE-B8EF-DB2808197BC3}" type="pres">
      <dgm:prSet presAssocID="{D8161CD1-7BEC-4272-9A30-85F317C5D485}" presName="connectorText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380EC431-1547-46A6-B04B-377103A208E7}" type="presOf" srcId="{D20F7103-6CF2-4888-9775-37E20D72F415}" destId="{85EFF17C-91FA-45FC-BCA9-BEFA6BA96A94}" srcOrd="0" destOrd="0" presId="urn:microsoft.com/office/officeart/2005/8/layout/cycle7"/>
    <dgm:cxn modelId="{963D2D70-7DF0-49BB-B29F-C390916D3145}" type="presOf" srcId="{382E099A-D435-477E-B2B8-4D4A5FABE7E2}" destId="{60A1B062-F3CB-4E3A-BD0A-631BD42120E3}" srcOrd="0" destOrd="0" presId="urn:microsoft.com/office/officeart/2005/8/layout/cycle7"/>
    <dgm:cxn modelId="{17CE9C18-F3F6-494F-9503-54A6E2976267}" type="presOf" srcId="{72A50369-E2A7-405E-B1E2-BF23E2244126}" destId="{D865B571-8745-4A6E-88D9-D0A6E1B02F0B}" srcOrd="0" destOrd="0" presId="urn:microsoft.com/office/officeart/2005/8/layout/cycle7"/>
    <dgm:cxn modelId="{34866187-7433-4DB5-8093-26C6E3BA2562}" type="presOf" srcId="{A727D109-88EC-4957-9E38-6479F2EB7CBD}" destId="{85CDB7D0-90FF-41FC-9BA5-E9706E0092F5}" srcOrd="0" destOrd="0" presId="urn:microsoft.com/office/officeart/2005/8/layout/cycle7"/>
    <dgm:cxn modelId="{10BDD57A-4BA3-45DC-ABF9-74DFB69836D9}" srcId="{0870187F-FAD3-437C-BC28-4EEF2D205B1D}" destId="{CD9615E2-896D-4E84-BE76-BD2BF5DBD525}" srcOrd="0" destOrd="0" parTransId="{AA2D8D03-635F-4380-A12E-478A0E3CC3A7}" sibTransId="{D9FB1643-EB50-4212-9B06-7A92FFD1A58D}"/>
    <dgm:cxn modelId="{E6C91D5A-BDFA-431C-ADF6-9A48A13D8240}" type="presOf" srcId="{EA1FA1DB-1A2D-40F8-B791-ADC719C88691}" destId="{7C8C806C-3083-402C-B347-4AEDFD52773E}" srcOrd="0" destOrd="0" presId="urn:microsoft.com/office/officeart/2005/8/layout/cycle7"/>
    <dgm:cxn modelId="{C85F5D24-4619-496C-BAD6-D3937ECEB098}" type="presOf" srcId="{D9FB1643-EB50-4212-9B06-7A92FFD1A58D}" destId="{831952DD-9DCE-4685-9479-A35E4E3E7395}" srcOrd="1" destOrd="0" presId="urn:microsoft.com/office/officeart/2005/8/layout/cycle7"/>
    <dgm:cxn modelId="{1755D57E-5518-4825-9DD9-24ECD28C4CE7}" type="presOf" srcId="{72A50369-E2A7-405E-B1E2-BF23E2244126}" destId="{745E86A5-DAA2-4A98-BF1B-F966388BD6F9}" srcOrd="1" destOrd="0" presId="urn:microsoft.com/office/officeart/2005/8/layout/cycle7"/>
    <dgm:cxn modelId="{4A2177F4-8517-4864-887B-CDD0EAB298F6}" srcId="{0870187F-FAD3-437C-BC28-4EEF2D205B1D}" destId="{EA1FA1DB-1A2D-40F8-B791-ADC719C88691}" srcOrd="2" destOrd="0" parTransId="{33AD794A-7146-4A2D-ADF7-B6F461918100}" sibTransId="{72A50369-E2A7-405E-B1E2-BF23E2244126}"/>
    <dgm:cxn modelId="{02C92BF5-3E00-44F1-9A55-64B47E7B4DE6}" type="presOf" srcId="{D9FB1643-EB50-4212-9B06-7A92FFD1A58D}" destId="{F84C0DC1-7F45-4E71-90AD-1A67C16A7FA9}" srcOrd="0" destOrd="0" presId="urn:microsoft.com/office/officeart/2005/8/layout/cycle7"/>
    <dgm:cxn modelId="{2DDBB877-39AB-41AF-9CCF-53CB4B8D17E0}" type="presOf" srcId="{0870187F-FAD3-437C-BC28-4EEF2D205B1D}" destId="{950B6D87-0887-4965-BD92-77E2840A91C1}" srcOrd="0" destOrd="0" presId="urn:microsoft.com/office/officeart/2005/8/layout/cycle7"/>
    <dgm:cxn modelId="{2940B724-AE91-4F8B-A077-E0FCBDC6367C}" type="presOf" srcId="{D8161CD1-7BEC-4272-9A30-85F317C5D485}" destId="{2B498B22-12D2-41CE-B8EF-DB2808197BC3}" srcOrd="1" destOrd="0" presId="urn:microsoft.com/office/officeart/2005/8/layout/cycle7"/>
    <dgm:cxn modelId="{ECC41CEA-D6FB-424F-B43E-2367F3E60DFA}" type="presOf" srcId="{A727D109-88EC-4957-9E38-6479F2EB7CBD}" destId="{4E80C98F-A656-448E-B625-EA6A6133FE2B}" srcOrd="1" destOrd="0" presId="urn:microsoft.com/office/officeart/2005/8/layout/cycle7"/>
    <dgm:cxn modelId="{A92734FA-EA53-43A9-9AB7-D0A722AA25F6}" srcId="{0870187F-FAD3-437C-BC28-4EEF2D205B1D}" destId="{D20F7103-6CF2-4888-9775-37E20D72F415}" srcOrd="3" destOrd="0" parTransId="{8A228B07-A5E7-47D9-A799-3637E6EEF6C4}" sibTransId="{D8161CD1-7BEC-4272-9A30-85F317C5D485}"/>
    <dgm:cxn modelId="{3FB94E7C-5BCC-4916-B47E-69D34E0E6574}" type="presOf" srcId="{CD9615E2-896D-4E84-BE76-BD2BF5DBD525}" destId="{3F3A6DA1-17AB-4117-8891-FC33C223A488}" srcOrd="0" destOrd="0" presId="urn:microsoft.com/office/officeart/2005/8/layout/cycle7"/>
    <dgm:cxn modelId="{C71D61C6-601B-44FB-9FCF-1B5021D7D377}" srcId="{0870187F-FAD3-437C-BC28-4EEF2D205B1D}" destId="{382E099A-D435-477E-B2B8-4D4A5FABE7E2}" srcOrd="1" destOrd="0" parTransId="{1258216B-A20A-4018-B91E-23FF39529690}" sibTransId="{A727D109-88EC-4957-9E38-6479F2EB7CBD}"/>
    <dgm:cxn modelId="{12320709-93A8-4BC0-BAFC-47FE216F4FBB}" type="presOf" srcId="{D8161CD1-7BEC-4272-9A30-85F317C5D485}" destId="{E69A95D4-E2F6-47E7-9200-778BB2643B8A}" srcOrd="0" destOrd="0" presId="urn:microsoft.com/office/officeart/2005/8/layout/cycle7"/>
    <dgm:cxn modelId="{77DF9AF6-5F0D-4B4F-B109-7B4CC8DAA1DE}" type="presParOf" srcId="{950B6D87-0887-4965-BD92-77E2840A91C1}" destId="{3F3A6DA1-17AB-4117-8891-FC33C223A488}" srcOrd="0" destOrd="0" presId="urn:microsoft.com/office/officeart/2005/8/layout/cycle7"/>
    <dgm:cxn modelId="{D5DCE6D3-9BEF-465F-99DD-AE599A076995}" type="presParOf" srcId="{950B6D87-0887-4965-BD92-77E2840A91C1}" destId="{F84C0DC1-7F45-4E71-90AD-1A67C16A7FA9}" srcOrd="1" destOrd="0" presId="urn:microsoft.com/office/officeart/2005/8/layout/cycle7"/>
    <dgm:cxn modelId="{CF972592-C028-4270-AAC6-586C9045590F}" type="presParOf" srcId="{F84C0DC1-7F45-4E71-90AD-1A67C16A7FA9}" destId="{831952DD-9DCE-4685-9479-A35E4E3E7395}" srcOrd="0" destOrd="0" presId="urn:microsoft.com/office/officeart/2005/8/layout/cycle7"/>
    <dgm:cxn modelId="{DC726D7B-1828-45DF-BDFB-B23153933771}" type="presParOf" srcId="{950B6D87-0887-4965-BD92-77E2840A91C1}" destId="{60A1B062-F3CB-4E3A-BD0A-631BD42120E3}" srcOrd="2" destOrd="0" presId="urn:microsoft.com/office/officeart/2005/8/layout/cycle7"/>
    <dgm:cxn modelId="{3DE7FC1A-048C-4BB9-9AD3-B396888A25B6}" type="presParOf" srcId="{950B6D87-0887-4965-BD92-77E2840A91C1}" destId="{85CDB7D0-90FF-41FC-9BA5-E9706E0092F5}" srcOrd="3" destOrd="0" presId="urn:microsoft.com/office/officeart/2005/8/layout/cycle7"/>
    <dgm:cxn modelId="{69AFA34A-E965-4015-9974-FF1FCAD35F28}" type="presParOf" srcId="{85CDB7D0-90FF-41FC-9BA5-E9706E0092F5}" destId="{4E80C98F-A656-448E-B625-EA6A6133FE2B}" srcOrd="0" destOrd="0" presId="urn:microsoft.com/office/officeart/2005/8/layout/cycle7"/>
    <dgm:cxn modelId="{B01FD9F0-3B55-476A-8D7B-D9FA9B40D55E}" type="presParOf" srcId="{950B6D87-0887-4965-BD92-77E2840A91C1}" destId="{7C8C806C-3083-402C-B347-4AEDFD52773E}" srcOrd="4" destOrd="0" presId="urn:microsoft.com/office/officeart/2005/8/layout/cycle7"/>
    <dgm:cxn modelId="{E1AF3EDB-8077-468A-A2B4-0C469B9C546B}" type="presParOf" srcId="{950B6D87-0887-4965-BD92-77E2840A91C1}" destId="{D865B571-8745-4A6E-88D9-D0A6E1B02F0B}" srcOrd="5" destOrd="0" presId="urn:microsoft.com/office/officeart/2005/8/layout/cycle7"/>
    <dgm:cxn modelId="{E962B041-35A0-4EB1-AD2D-B344225FD1B8}" type="presParOf" srcId="{D865B571-8745-4A6E-88D9-D0A6E1B02F0B}" destId="{745E86A5-DAA2-4A98-BF1B-F966388BD6F9}" srcOrd="0" destOrd="0" presId="urn:microsoft.com/office/officeart/2005/8/layout/cycle7"/>
    <dgm:cxn modelId="{ACFC2397-411E-4485-A674-4C43B22862A2}" type="presParOf" srcId="{950B6D87-0887-4965-BD92-77E2840A91C1}" destId="{85EFF17C-91FA-45FC-BCA9-BEFA6BA96A94}" srcOrd="6" destOrd="0" presId="urn:microsoft.com/office/officeart/2005/8/layout/cycle7"/>
    <dgm:cxn modelId="{90929F76-2103-4791-9D41-291672C65062}" type="presParOf" srcId="{950B6D87-0887-4965-BD92-77E2840A91C1}" destId="{E69A95D4-E2F6-47E7-9200-778BB2643B8A}" srcOrd="7" destOrd="0" presId="urn:microsoft.com/office/officeart/2005/8/layout/cycle7"/>
    <dgm:cxn modelId="{7F39A264-3913-4EE0-9198-4D075351408F}" type="presParOf" srcId="{E69A95D4-E2F6-47E7-9200-778BB2643B8A}" destId="{2B498B22-12D2-41CE-B8EF-DB2808197B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9CA581-DCC7-47FD-8AF3-C4719F8310E6}" type="doc">
      <dgm:prSet loTypeId="urn:microsoft.com/office/officeart/2005/8/layout/funnel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B1D66DF-B593-40A5-B6A1-B64F55E60827}">
      <dgm:prSet/>
      <dgm:spPr/>
      <dgm:t>
        <a:bodyPr/>
        <a:lstStyle/>
        <a:p>
          <a:pPr rtl="0"/>
          <a:r>
            <a:rPr lang="es-CO" dirty="0" smtClean="0"/>
            <a:t>Subasta Inversa</a:t>
          </a:r>
          <a:endParaRPr lang="es-CO" dirty="0"/>
        </a:p>
      </dgm:t>
    </dgm:pt>
    <dgm:pt modelId="{1808F824-226C-425B-B06E-BDFF6ECA141D}" type="parTrans" cxnId="{4EEE6684-6BC4-4645-BA48-A9E7B188A472}">
      <dgm:prSet/>
      <dgm:spPr/>
      <dgm:t>
        <a:bodyPr/>
        <a:lstStyle/>
        <a:p>
          <a:endParaRPr lang="es-CO"/>
        </a:p>
      </dgm:t>
    </dgm:pt>
    <dgm:pt modelId="{17CB104B-1FE1-4D68-96A5-64E998AAF085}" type="sibTrans" cxnId="{4EEE6684-6BC4-4645-BA48-A9E7B188A472}">
      <dgm:prSet/>
      <dgm:spPr/>
      <dgm:t>
        <a:bodyPr/>
        <a:lstStyle/>
        <a:p>
          <a:endParaRPr lang="es-CO"/>
        </a:p>
      </dgm:t>
    </dgm:pt>
    <dgm:pt modelId="{9FE6AF18-D036-4FC1-B0D1-2A533D6DA524}">
      <dgm:prSet/>
      <dgm:spPr/>
      <dgm:t>
        <a:bodyPr/>
        <a:lstStyle/>
        <a:p>
          <a:pPr rtl="0"/>
          <a:r>
            <a:rPr lang="es-CO" dirty="0" smtClean="0"/>
            <a:t>Acuerdo Marco de Precios</a:t>
          </a:r>
          <a:endParaRPr lang="es-CO" dirty="0"/>
        </a:p>
      </dgm:t>
    </dgm:pt>
    <dgm:pt modelId="{FA161950-9D94-482F-8FC9-A7DE2334C1A7}" type="parTrans" cxnId="{22B2EA4B-AC6D-4E49-A28A-59F67CB1E465}">
      <dgm:prSet/>
      <dgm:spPr/>
      <dgm:t>
        <a:bodyPr/>
        <a:lstStyle/>
        <a:p>
          <a:endParaRPr lang="es-CO"/>
        </a:p>
      </dgm:t>
    </dgm:pt>
    <dgm:pt modelId="{96EC61B6-00FD-447B-A1C7-B6A87C018E3A}" type="sibTrans" cxnId="{22B2EA4B-AC6D-4E49-A28A-59F67CB1E465}">
      <dgm:prSet/>
      <dgm:spPr/>
      <dgm:t>
        <a:bodyPr/>
        <a:lstStyle/>
        <a:p>
          <a:endParaRPr lang="es-CO"/>
        </a:p>
      </dgm:t>
    </dgm:pt>
    <dgm:pt modelId="{9D8EB576-AC07-4E44-B10A-FD7B2B9F84C1}">
      <dgm:prSet/>
      <dgm:spPr/>
      <dgm:t>
        <a:bodyPr/>
        <a:lstStyle/>
        <a:p>
          <a:pPr rtl="0"/>
          <a:r>
            <a:rPr lang="es-CO" dirty="0" smtClean="0"/>
            <a:t>Compra en bolsa de productos</a:t>
          </a:r>
          <a:endParaRPr lang="es-CO" dirty="0"/>
        </a:p>
      </dgm:t>
    </dgm:pt>
    <dgm:pt modelId="{428EB9D3-980A-4F05-AC73-73EC5803953D}" type="parTrans" cxnId="{FCFDAF79-CD83-4553-99EC-03F018723F00}">
      <dgm:prSet/>
      <dgm:spPr/>
      <dgm:t>
        <a:bodyPr/>
        <a:lstStyle/>
        <a:p>
          <a:endParaRPr lang="es-CO"/>
        </a:p>
      </dgm:t>
    </dgm:pt>
    <dgm:pt modelId="{1347C101-C1BA-4CD0-93A0-94864909923F}" type="sibTrans" cxnId="{FCFDAF79-CD83-4553-99EC-03F018723F00}">
      <dgm:prSet/>
      <dgm:spPr/>
      <dgm:t>
        <a:bodyPr/>
        <a:lstStyle/>
        <a:p>
          <a:endParaRPr lang="es-CO"/>
        </a:p>
      </dgm:t>
    </dgm:pt>
    <dgm:pt modelId="{6301AF7B-D3D9-4407-AA0D-4F6005A0871E}">
      <dgm:prSet custT="1"/>
      <dgm:spPr/>
      <dgm:t>
        <a:bodyPr/>
        <a:lstStyle/>
        <a:p>
          <a:pPr rtl="0"/>
          <a:r>
            <a:rPr lang="es-CO" sz="3600" dirty="0" smtClean="0">
              <a:solidFill>
                <a:srgbClr val="FF0000"/>
              </a:solidFill>
            </a:rPr>
            <a:t>PRECIO</a:t>
          </a:r>
          <a:endParaRPr lang="es-CO" sz="3600" dirty="0">
            <a:solidFill>
              <a:srgbClr val="FF0000"/>
            </a:solidFill>
          </a:endParaRPr>
        </a:p>
      </dgm:t>
    </dgm:pt>
    <dgm:pt modelId="{6F13727B-8352-452C-9BC0-67992CE0EAB4}" type="parTrans" cxnId="{3C5CFFED-8BCD-43E3-BC5D-61ABB778AEC3}">
      <dgm:prSet/>
      <dgm:spPr/>
      <dgm:t>
        <a:bodyPr/>
        <a:lstStyle/>
        <a:p>
          <a:endParaRPr lang="es-CO"/>
        </a:p>
      </dgm:t>
    </dgm:pt>
    <dgm:pt modelId="{0E08E93D-CE2E-4813-AE7A-B3F64A9A8F5F}" type="sibTrans" cxnId="{3C5CFFED-8BCD-43E3-BC5D-61ABB778AEC3}">
      <dgm:prSet/>
      <dgm:spPr/>
      <dgm:t>
        <a:bodyPr/>
        <a:lstStyle/>
        <a:p>
          <a:endParaRPr lang="es-CO"/>
        </a:p>
      </dgm:t>
    </dgm:pt>
    <dgm:pt modelId="{003360CC-F632-4534-A0E9-94DFE22F004B}" type="pres">
      <dgm:prSet presAssocID="{AA9CA581-DCC7-47FD-8AF3-C4719F8310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821BB7B-EA65-4963-8C2E-6902BE26A469}" type="pres">
      <dgm:prSet presAssocID="{AA9CA581-DCC7-47FD-8AF3-C4719F8310E6}" presName="ellipse" presStyleLbl="trBgShp" presStyleIdx="0" presStyleCnt="1"/>
      <dgm:spPr/>
    </dgm:pt>
    <dgm:pt modelId="{B2F16847-1EB1-4A92-BEE2-F4F5D1C4D902}" type="pres">
      <dgm:prSet presAssocID="{AA9CA581-DCC7-47FD-8AF3-C4719F8310E6}" presName="arrow1" presStyleLbl="fgShp" presStyleIdx="0" presStyleCnt="1"/>
      <dgm:spPr/>
    </dgm:pt>
    <dgm:pt modelId="{9187F104-28F1-4EA7-945D-EAA60F7D191E}" type="pres">
      <dgm:prSet presAssocID="{AA9CA581-DCC7-47FD-8AF3-C4719F8310E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CBD61C-B955-4B70-A6CF-6BE2B63CE0D8}" type="pres">
      <dgm:prSet presAssocID="{9FE6AF18-D036-4FC1-B0D1-2A533D6DA52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D8374E-DCAB-4A55-B6F8-D3AB32966C58}" type="pres">
      <dgm:prSet presAssocID="{9D8EB576-AC07-4E44-B10A-FD7B2B9F84C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EBA82D-A07F-42C3-979C-156AF688137B}" type="pres">
      <dgm:prSet presAssocID="{6301AF7B-D3D9-4407-AA0D-4F6005A0871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7B9F79-F8C9-408F-91B7-EB7D3AA5BE4D}" type="pres">
      <dgm:prSet presAssocID="{AA9CA581-DCC7-47FD-8AF3-C4719F8310E6}" presName="funnel" presStyleLbl="trAlignAcc1" presStyleIdx="0" presStyleCnt="1"/>
      <dgm:spPr/>
    </dgm:pt>
  </dgm:ptLst>
  <dgm:cxnLst>
    <dgm:cxn modelId="{3C5CFFED-8BCD-43E3-BC5D-61ABB778AEC3}" srcId="{AA9CA581-DCC7-47FD-8AF3-C4719F8310E6}" destId="{6301AF7B-D3D9-4407-AA0D-4F6005A0871E}" srcOrd="3" destOrd="0" parTransId="{6F13727B-8352-452C-9BC0-67992CE0EAB4}" sibTransId="{0E08E93D-CE2E-4813-AE7A-B3F64A9A8F5F}"/>
    <dgm:cxn modelId="{8B323832-BFF9-47B5-8334-05A9E0F52201}" type="presOf" srcId="{AA9CA581-DCC7-47FD-8AF3-C4719F8310E6}" destId="{003360CC-F632-4534-A0E9-94DFE22F004B}" srcOrd="0" destOrd="0" presId="urn:microsoft.com/office/officeart/2005/8/layout/funnel1"/>
    <dgm:cxn modelId="{4A398585-7AA6-4884-B39D-74C86E1291F3}" type="presOf" srcId="{9FE6AF18-D036-4FC1-B0D1-2A533D6DA524}" destId="{3CD8374E-DCAB-4A55-B6F8-D3AB32966C58}" srcOrd="0" destOrd="0" presId="urn:microsoft.com/office/officeart/2005/8/layout/funnel1"/>
    <dgm:cxn modelId="{22B2EA4B-AC6D-4E49-A28A-59F67CB1E465}" srcId="{AA9CA581-DCC7-47FD-8AF3-C4719F8310E6}" destId="{9FE6AF18-D036-4FC1-B0D1-2A533D6DA524}" srcOrd="1" destOrd="0" parTransId="{FA161950-9D94-482F-8FC9-A7DE2334C1A7}" sibTransId="{96EC61B6-00FD-447B-A1C7-B6A87C018E3A}"/>
    <dgm:cxn modelId="{8DF91053-95BE-4277-A6CC-62642CF7815A}" type="presOf" srcId="{AB1D66DF-B593-40A5-B6A1-B64F55E60827}" destId="{3BEBA82D-A07F-42C3-979C-156AF688137B}" srcOrd="0" destOrd="0" presId="urn:microsoft.com/office/officeart/2005/8/layout/funnel1"/>
    <dgm:cxn modelId="{B1D8C315-B916-4527-B0E6-ADF0DEDFA8AA}" type="presOf" srcId="{9D8EB576-AC07-4E44-B10A-FD7B2B9F84C1}" destId="{1ACBD61C-B955-4B70-A6CF-6BE2B63CE0D8}" srcOrd="0" destOrd="0" presId="urn:microsoft.com/office/officeart/2005/8/layout/funnel1"/>
    <dgm:cxn modelId="{4EEE6684-6BC4-4645-BA48-A9E7B188A472}" srcId="{AA9CA581-DCC7-47FD-8AF3-C4719F8310E6}" destId="{AB1D66DF-B593-40A5-B6A1-B64F55E60827}" srcOrd="0" destOrd="0" parTransId="{1808F824-226C-425B-B06E-BDFF6ECA141D}" sibTransId="{17CB104B-1FE1-4D68-96A5-64E998AAF085}"/>
    <dgm:cxn modelId="{3F7722A0-7519-4EF8-9CEA-F43FF843AFA1}" type="presOf" srcId="{6301AF7B-D3D9-4407-AA0D-4F6005A0871E}" destId="{9187F104-28F1-4EA7-945D-EAA60F7D191E}" srcOrd="0" destOrd="0" presId="urn:microsoft.com/office/officeart/2005/8/layout/funnel1"/>
    <dgm:cxn modelId="{FCFDAF79-CD83-4553-99EC-03F018723F00}" srcId="{AA9CA581-DCC7-47FD-8AF3-C4719F8310E6}" destId="{9D8EB576-AC07-4E44-B10A-FD7B2B9F84C1}" srcOrd="2" destOrd="0" parTransId="{428EB9D3-980A-4F05-AC73-73EC5803953D}" sibTransId="{1347C101-C1BA-4CD0-93A0-94864909923F}"/>
    <dgm:cxn modelId="{0A6EBBB7-8B75-4334-A756-F159BDDB67CE}" type="presParOf" srcId="{003360CC-F632-4534-A0E9-94DFE22F004B}" destId="{5821BB7B-EA65-4963-8C2E-6902BE26A469}" srcOrd="0" destOrd="0" presId="urn:microsoft.com/office/officeart/2005/8/layout/funnel1"/>
    <dgm:cxn modelId="{EB41C2CE-E12C-4B47-9044-3E096D24CF1C}" type="presParOf" srcId="{003360CC-F632-4534-A0E9-94DFE22F004B}" destId="{B2F16847-1EB1-4A92-BEE2-F4F5D1C4D902}" srcOrd="1" destOrd="0" presId="urn:microsoft.com/office/officeart/2005/8/layout/funnel1"/>
    <dgm:cxn modelId="{E9B70993-B8D3-47D6-888F-E86B43A0A49A}" type="presParOf" srcId="{003360CC-F632-4534-A0E9-94DFE22F004B}" destId="{9187F104-28F1-4EA7-945D-EAA60F7D191E}" srcOrd="2" destOrd="0" presId="urn:microsoft.com/office/officeart/2005/8/layout/funnel1"/>
    <dgm:cxn modelId="{7B79F107-959D-431C-9C2D-4F2DAA25A737}" type="presParOf" srcId="{003360CC-F632-4534-A0E9-94DFE22F004B}" destId="{1ACBD61C-B955-4B70-A6CF-6BE2B63CE0D8}" srcOrd="3" destOrd="0" presId="urn:microsoft.com/office/officeart/2005/8/layout/funnel1"/>
    <dgm:cxn modelId="{ECAD65D7-02B9-49DF-80BF-4511662EA0F6}" type="presParOf" srcId="{003360CC-F632-4534-A0E9-94DFE22F004B}" destId="{3CD8374E-DCAB-4A55-B6F8-D3AB32966C58}" srcOrd="4" destOrd="0" presId="urn:microsoft.com/office/officeart/2005/8/layout/funnel1"/>
    <dgm:cxn modelId="{60D69FC6-9FCB-4E55-BF53-552FA1F40409}" type="presParOf" srcId="{003360CC-F632-4534-A0E9-94DFE22F004B}" destId="{3BEBA82D-A07F-42C3-979C-156AF688137B}" srcOrd="5" destOrd="0" presId="urn:microsoft.com/office/officeart/2005/8/layout/funnel1"/>
    <dgm:cxn modelId="{03B99FA7-98D1-43A4-A2DF-D8638A85F32B}" type="presParOf" srcId="{003360CC-F632-4534-A0E9-94DFE22F004B}" destId="{057B9F79-F8C9-408F-91B7-EB7D3AA5BE4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048620-8CC8-4B4B-8F15-FA04EB51D71E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A86E6F4-CA55-46EA-A06D-3BB9EBAA12F2}">
      <dgm:prSet/>
      <dgm:spPr/>
      <dgm:t>
        <a:bodyPr/>
        <a:lstStyle/>
        <a:p>
          <a:pPr rtl="0"/>
          <a:r>
            <a:rPr lang="es-ES" dirty="0" smtClean="0"/>
            <a:t>Puja dinámica para generar reducción de precios</a:t>
          </a:r>
          <a:endParaRPr lang="en-US" dirty="0"/>
        </a:p>
      </dgm:t>
    </dgm:pt>
    <dgm:pt modelId="{14366EEF-2044-43EC-811A-BD37312D9707}" type="parTrans" cxnId="{0B582094-C7E3-4715-A9D7-12A71A40D833}">
      <dgm:prSet/>
      <dgm:spPr/>
      <dgm:t>
        <a:bodyPr/>
        <a:lstStyle/>
        <a:p>
          <a:endParaRPr lang="es-CO"/>
        </a:p>
      </dgm:t>
    </dgm:pt>
    <dgm:pt modelId="{120D745A-15CF-41D0-A309-A795A6C06822}" type="sibTrans" cxnId="{0B582094-C7E3-4715-A9D7-12A71A40D833}">
      <dgm:prSet/>
      <dgm:spPr/>
      <dgm:t>
        <a:bodyPr/>
        <a:lstStyle/>
        <a:p>
          <a:endParaRPr lang="es-CO"/>
        </a:p>
      </dgm:t>
    </dgm:pt>
    <dgm:pt modelId="{56BA6074-DD61-4EE2-B1A5-0AB9AF49C781}">
      <dgm:prSet/>
      <dgm:spPr/>
      <dgm:t>
        <a:bodyPr/>
        <a:lstStyle/>
        <a:p>
          <a:pPr rtl="0"/>
          <a:r>
            <a:rPr lang="es-ES" dirty="0" smtClean="0"/>
            <a:t>Explotar poder de compra del Estado </a:t>
          </a:r>
          <a:endParaRPr lang="es-CO" dirty="0"/>
        </a:p>
      </dgm:t>
    </dgm:pt>
    <dgm:pt modelId="{3CDA3A2E-9E39-463A-BE84-71E6BFF56367}" type="parTrans" cxnId="{44A64777-925D-49CD-B04A-33A8C1EDE7D3}">
      <dgm:prSet/>
      <dgm:spPr/>
      <dgm:t>
        <a:bodyPr/>
        <a:lstStyle/>
        <a:p>
          <a:endParaRPr lang="es-CO"/>
        </a:p>
      </dgm:t>
    </dgm:pt>
    <dgm:pt modelId="{E357CF62-2041-49C3-98B9-DAC405D67888}" type="sibTrans" cxnId="{44A64777-925D-49CD-B04A-33A8C1EDE7D3}">
      <dgm:prSet/>
      <dgm:spPr/>
      <dgm:t>
        <a:bodyPr/>
        <a:lstStyle/>
        <a:p>
          <a:endParaRPr lang="es-CO"/>
        </a:p>
      </dgm:t>
    </dgm:pt>
    <dgm:pt modelId="{5D80720B-24E7-4AE8-8B74-30D2523EF52A}">
      <dgm:prSet/>
      <dgm:spPr/>
      <dgm:t>
        <a:bodyPr/>
        <a:lstStyle/>
        <a:p>
          <a:pPr rtl="0"/>
          <a:r>
            <a:rPr lang="es-CO" noProof="0" dirty="0" smtClean="0"/>
            <a:t>Modalidades</a:t>
          </a:r>
          <a:endParaRPr lang="es-CO" noProof="0" dirty="0"/>
        </a:p>
      </dgm:t>
    </dgm:pt>
    <dgm:pt modelId="{A1FA5A69-EAB4-43C3-ABF0-47B045F1702D}" type="parTrans" cxnId="{654E7C0C-92EE-467E-8DD1-CC30058C7752}">
      <dgm:prSet/>
      <dgm:spPr/>
      <dgm:t>
        <a:bodyPr/>
        <a:lstStyle/>
        <a:p>
          <a:endParaRPr lang="es-CO"/>
        </a:p>
      </dgm:t>
    </dgm:pt>
    <dgm:pt modelId="{57DBF715-E678-4C44-A917-E1727D08A466}" type="sibTrans" cxnId="{654E7C0C-92EE-467E-8DD1-CC30058C7752}">
      <dgm:prSet/>
      <dgm:spPr/>
      <dgm:t>
        <a:bodyPr/>
        <a:lstStyle/>
        <a:p>
          <a:endParaRPr lang="es-CO"/>
        </a:p>
      </dgm:t>
    </dgm:pt>
    <dgm:pt modelId="{A3339558-FE09-4B31-BB41-851C2EF929DB}">
      <dgm:prSet/>
      <dgm:spPr/>
      <dgm:t>
        <a:bodyPr/>
        <a:lstStyle/>
        <a:p>
          <a:pPr rtl="0"/>
          <a:r>
            <a:rPr lang="es-CO" noProof="0" dirty="0" smtClean="0"/>
            <a:t>Presencial</a:t>
          </a:r>
          <a:endParaRPr lang="es-CO" noProof="0" dirty="0"/>
        </a:p>
      </dgm:t>
    </dgm:pt>
    <dgm:pt modelId="{19B0641E-9B85-4C87-8A2E-42DC55BFC7CA}" type="parTrans" cxnId="{EFBFECC4-278A-4860-A0C8-A7DD31110C0D}">
      <dgm:prSet/>
      <dgm:spPr/>
      <dgm:t>
        <a:bodyPr/>
        <a:lstStyle/>
        <a:p>
          <a:endParaRPr lang="es-CO"/>
        </a:p>
      </dgm:t>
    </dgm:pt>
    <dgm:pt modelId="{A7120D22-5D1A-46F4-A0F2-E72D2B11FE33}" type="sibTrans" cxnId="{EFBFECC4-278A-4860-A0C8-A7DD31110C0D}">
      <dgm:prSet/>
      <dgm:spPr/>
      <dgm:t>
        <a:bodyPr/>
        <a:lstStyle/>
        <a:p>
          <a:endParaRPr lang="es-CO"/>
        </a:p>
      </dgm:t>
    </dgm:pt>
    <dgm:pt modelId="{380967C9-7337-4417-BE28-5606E8E794A6}">
      <dgm:prSet/>
      <dgm:spPr/>
      <dgm:t>
        <a:bodyPr/>
        <a:lstStyle/>
        <a:p>
          <a:pPr rtl="0"/>
          <a:r>
            <a:rPr lang="es-ES" dirty="0" smtClean="0"/>
            <a:t>Selección con base en el menor precio</a:t>
          </a:r>
          <a:endParaRPr lang="es-CO" dirty="0"/>
        </a:p>
      </dgm:t>
    </dgm:pt>
    <dgm:pt modelId="{A1E5B02C-ADA3-47E8-9988-CD3F2FB693EB}" type="parTrans" cxnId="{78B44705-5202-4132-BAC2-838532D3A550}">
      <dgm:prSet/>
      <dgm:spPr/>
      <dgm:t>
        <a:bodyPr/>
        <a:lstStyle/>
        <a:p>
          <a:endParaRPr lang="es-CO"/>
        </a:p>
      </dgm:t>
    </dgm:pt>
    <dgm:pt modelId="{6D507941-7F6C-476A-87CE-358936162C14}" type="sibTrans" cxnId="{78B44705-5202-4132-BAC2-838532D3A550}">
      <dgm:prSet/>
      <dgm:spPr/>
      <dgm:t>
        <a:bodyPr/>
        <a:lstStyle/>
        <a:p>
          <a:endParaRPr lang="es-CO"/>
        </a:p>
      </dgm:t>
    </dgm:pt>
    <dgm:pt modelId="{E2C01CE6-B4B3-487C-A5D5-B05DF7C71389}">
      <dgm:prSet/>
      <dgm:spPr/>
      <dgm:t>
        <a:bodyPr/>
        <a:lstStyle/>
        <a:p>
          <a:pPr rtl="0"/>
          <a:r>
            <a:rPr lang="es-CO" noProof="0" dirty="0" smtClean="0"/>
            <a:t>Electrónica</a:t>
          </a:r>
          <a:endParaRPr lang="es-CO" noProof="0" dirty="0"/>
        </a:p>
      </dgm:t>
    </dgm:pt>
    <dgm:pt modelId="{10F07088-56F3-42BA-8FF9-5F6A0B32AFA3}" type="parTrans" cxnId="{F7A38A90-1725-410C-92F7-8AD70B332F6D}">
      <dgm:prSet/>
      <dgm:spPr/>
      <dgm:t>
        <a:bodyPr/>
        <a:lstStyle/>
        <a:p>
          <a:endParaRPr lang="es-CO"/>
        </a:p>
      </dgm:t>
    </dgm:pt>
    <dgm:pt modelId="{092875D1-90BD-4DEB-8E82-0100A9B75DDE}" type="sibTrans" cxnId="{F7A38A90-1725-410C-92F7-8AD70B332F6D}">
      <dgm:prSet/>
      <dgm:spPr/>
      <dgm:t>
        <a:bodyPr/>
        <a:lstStyle/>
        <a:p>
          <a:endParaRPr lang="es-CO"/>
        </a:p>
      </dgm:t>
    </dgm:pt>
    <dgm:pt modelId="{294B4DBE-9474-41B9-BDBE-B57A232FE31A}" type="pres">
      <dgm:prSet presAssocID="{DE048620-8CC8-4B4B-8F15-FA04EB51D7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EFF5148-B1EB-484A-A689-F34CC0C3F801}" type="pres">
      <dgm:prSet presAssocID="{DE048620-8CC8-4B4B-8F15-FA04EB51D71E}" presName="cycle" presStyleCnt="0"/>
      <dgm:spPr/>
    </dgm:pt>
    <dgm:pt modelId="{F9028EE1-C077-498C-AB03-AB4CAF54001E}" type="pres">
      <dgm:prSet presAssocID="{9A86E6F4-CA55-46EA-A06D-3BB9EBAA12F2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CF57C9-E473-4CD9-953D-2F70D7C21E18}" type="pres">
      <dgm:prSet presAssocID="{120D745A-15CF-41D0-A309-A795A6C06822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E1E09874-4FFE-4383-8B3F-D27A2B64134C}" type="pres">
      <dgm:prSet presAssocID="{56BA6074-DD61-4EE2-B1A5-0AB9AF49C78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044A89-9C25-4B58-AA06-65007AD81A3F}" type="pres">
      <dgm:prSet presAssocID="{5D80720B-24E7-4AE8-8B74-30D2523EF52A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EEC256-DB9D-4F1E-B660-D866D173DA5C}" type="pres">
      <dgm:prSet presAssocID="{380967C9-7337-4417-BE28-5606E8E794A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7A38A90-1725-410C-92F7-8AD70B332F6D}" srcId="{5D80720B-24E7-4AE8-8B74-30D2523EF52A}" destId="{E2C01CE6-B4B3-487C-A5D5-B05DF7C71389}" srcOrd="1" destOrd="0" parTransId="{10F07088-56F3-42BA-8FF9-5F6A0B32AFA3}" sibTransId="{092875D1-90BD-4DEB-8E82-0100A9B75DDE}"/>
    <dgm:cxn modelId="{390D302A-9183-4453-BDC5-E78AC9D6A8FB}" type="presOf" srcId="{5D80720B-24E7-4AE8-8B74-30D2523EF52A}" destId="{08044A89-9C25-4B58-AA06-65007AD81A3F}" srcOrd="0" destOrd="0" presId="urn:microsoft.com/office/officeart/2005/8/layout/cycle3"/>
    <dgm:cxn modelId="{44A64777-925D-49CD-B04A-33A8C1EDE7D3}" srcId="{DE048620-8CC8-4B4B-8F15-FA04EB51D71E}" destId="{56BA6074-DD61-4EE2-B1A5-0AB9AF49C781}" srcOrd="1" destOrd="0" parTransId="{3CDA3A2E-9E39-463A-BE84-71E6BFF56367}" sibTransId="{E357CF62-2041-49C3-98B9-DAC405D67888}"/>
    <dgm:cxn modelId="{AC778287-72A1-464A-A68D-431EA203DC75}" type="presOf" srcId="{380967C9-7337-4417-BE28-5606E8E794A6}" destId="{E8EEC256-DB9D-4F1E-B660-D866D173DA5C}" srcOrd="0" destOrd="0" presId="urn:microsoft.com/office/officeart/2005/8/layout/cycle3"/>
    <dgm:cxn modelId="{F330526A-050B-4A77-BE73-5DA83004CA10}" type="presOf" srcId="{A3339558-FE09-4B31-BB41-851C2EF929DB}" destId="{08044A89-9C25-4B58-AA06-65007AD81A3F}" srcOrd="0" destOrd="1" presId="urn:microsoft.com/office/officeart/2005/8/layout/cycle3"/>
    <dgm:cxn modelId="{38C257AA-2B73-4848-A511-CF9272CB314A}" type="presOf" srcId="{E2C01CE6-B4B3-487C-A5D5-B05DF7C71389}" destId="{08044A89-9C25-4B58-AA06-65007AD81A3F}" srcOrd="0" destOrd="2" presId="urn:microsoft.com/office/officeart/2005/8/layout/cycle3"/>
    <dgm:cxn modelId="{CC26CDC0-562B-47D6-AA43-D237FCBB76A2}" type="presOf" srcId="{DE048620-8CC8-4B4B-8F15-FA04EB51D71E}" destId="{294B4DBE-9474-41B9-BDBE-B57A232FE31A}" srcOrd="0" destOrd="0" presId="urn:microsoft.com/office/officeart/2005/8/layout/cycle3"/>
    <dgm:cxn modelId="{FEF15825-CB10-4DB0-8A36-21465E1B6440}" type="presOf" srcId="{120D745A-15CF-41D0-A309-A795A6C06822}" destId="{D9CF57C9-E473-4CD9-953D-2F70D7C21E18}" srcOrd="0" destOrd="0" presId="urn:microsoft.com/office/officeart/2005/8/layout/cycle3"/>
    <dgm:cxn modelId="{EFBFECC4-278A-4860-A0C8-A7DD31110C0D}" srcId="{5D80720B-24E7-4AE8-8B74-30D2523EF52A}" destId="{A3339558-FE09-4B31-BB41-851C2EF929DB}" srcOrd="0" destOrd="0" parTransId="{19B0641E-9B85-4C87-8A2E-42DC55BFC7CA}" sibTransId="{A7120D22-5D1A-46F4-A0F2-E72D2B11FE33}"/>
    <dgm:cxn modelId="{7EB3AC7A-39A8-4BAC-A870-07AFFA892394}" type="presOf" srcId="{9A86E6F4-CA55-46EA-A06D-3BB9EBAA12F2}" destId="{F9028EE1-C077-498C-AB03-AB4CAF54001E}" srcOrd="0" destOrd="0" presId="urn:microsoft.com/office/officeart/2005/8/layout/cycle3"/>
    <dgm:cxn modelId="{654E7C0C-92EE-467E-8DD1-CC30058C7752}" srcId="{DE048620-8CC8-4B4B-8F15-FA04EB51D71E}" destId="{5D80720B-24E7-4AE8-8B74-30D2523EF52A}" srcOrd="2" destOrd="0" parTransId="{A1FA5A69-EAB4-43C3-ABF0-47B045F1702D}" sibTransId="{57DBF715-E678-4C44-A917-E1727D08A466}"/>
    <dgm:cxn modelId="{78B44705-5202-4132-BAC2-838532D3A550}" srcId="{DE048620-8CC8-4B4B-8F15-FA04EB51D71E}" destId="{380967C9-7337-4417-BE28-5606E8E794A6}" srcOrd="3" destOrd="0" parTransId="{A1E5B02C-ADA3-47E8-9988-CD3F2FB693EB}" sibTransId="{6D507941-7F6C-476A-87CE-358936162C14}"/>
    <dgm:cxn modelId="{C408F91A-8333-4CB6-8A88-90707EFA81F2}" type="presOf" srcId="{56BA6074-DD61-4EE2-B1A5-0AB9AF49C781}" destId="{E1E09874-4FFE-4383-8B3F-D27A2B64134C}" srcOrd="0" destOrd="0" presId="urn:microsoft.com/office/officeart/2005/8/layout/cycle3"/>
    <dgm:cxn modelId="{0B582094-C7E3-4715-A9D7-12A71A40D833}" srcId="{DE048620-8CC8-4B4B-8F15-FA04EB51D71E}" destId="{9A86E6F4-CA55-46EA-A06D-3BB9EBAA12F2}" srcOrd="0" destOrd="0" parTransId="{14366EEF-2044-43EC-811A-BD37312D9707}" sibTransId="{120D745A-15CF-41D0-A309-A795A6C06822}"/>
    <dgm:cxn modelId="{19FA53EA-0B89-48B9-9B04-602E4D04337B}" type="presParOf" srcId="{294B4DBE-9474-41B9-BDBE-B57A232FE31A}" destId="{7EFF5148-B1EB-484A-A689-F34CC0C3F801}" srcOrd="0" destOrd="0" presId="urn:microsoft.com/office/officeart/2005/8/layout/cycle3"/>
    <dgm:cxn modelId="{F2B8C7C0-C701-4000-A7B3-76C35CDAA522}" type="presParOf" srcId="{7EFF5148-B1EB-484A-A689-F34CC0C3F801}" destId="{F9028EE1-C077-498C-AB03-AB4CAF54001E}" srcOrd="0" destOrd="0" presId="urn:microsoft.com/office/officeart/2005/8/layout/cycle3"/>
    <dgm:cxn modelId="{E00FC9C6-C17D-48CC-A172-DAB0DEA1EABA}" type="presParOf" srcId="{7EFF5148-B1EB-484A-A689-F34CC0C3F801}" destId="{D9CF57C9-E473-4CD9-953D-2F70D7C21E18}" srcOrd="1" destOrd="0" presId="urn:microsoft.com/office/officeart/2005/8/layout/cycle3"/>
    <dgm:cxn modelId="{3905468F-E2E2-4C49-8B04-2B1B9FC04FCD}" type="presParOf" srcId="{7EFF5148-B1EB-484A-A689-F34CC0C3F801}" destId="{E1E09874-4FFE-4383-8B3F-D27A2B64134C}" srcOrd="2" destOrd="0" presId="urn:microsoft.com/office/officeart/2005/8/layout/cycle3"/>
    <dgm:cxn modelId="{76971F34-79EB-4014-BB89-A686FFD916BA}" type="presParOf" srcId="{7EFF5148-B1EB-484A-A689-F34CC0C3F801}" destId="{08044A89-9C25-4B58-AA06-65007AD81A3F}" srcOrd="3" destOrd="0" presId="urn:microsoft.com/office/officeart/2005/8/layout/cycle3"/>
    <dgm:cxn modelId="{068BF647-DFB8-4681-BF2F-361F1AD389D9}" type="presParOf" srcId="{7EFF5148-B1EB-484A-A689-F34CC0C3F801}" destId="{E8EEC256-DB9D-4F1E-B660-D866D173DA5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B3F353-E462-4D18-9562-7C3D54F86D1A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930005C5-79C2-49CB-A206-62CD751C8F1D}">
      <dgm:prSet/>
      <dgm:spPr/>
      <dgm:t>
        <a:bodyPr/>
        <a:lstStyle/>
        <a:p>
          <a:pPr rtl="0"/>
          <a:r>
            <a:rPr lang="es-CO" dirty="0" smtClean="0"/>
            <a:t>Electrónica</a:t>
          </a:r>
          <a:endParaRPr lang="es-CO" dirty="0"/>
        </a:p>
      </dgm:t>
    </dgm:pt>
    <dgm:pt modelId="{384C1DDB-A88B-4F64-A0C1-BEFDB29BDCBD}" type="parTrans" cxnId="{F01C61A7-9749-4322-B87C-833EC6B3B5AF}">
      <dgm:prSet/>
      <dgm:spPr/>
      <dgm:t>
        <a:bodyPr/>
        <a:lstStyle/>
        <a:p>
          <a:endParaRPr lang="es-CO"/>
        </a:p>
      </dgm:t>
    </dgm:pt>
    <dgm:pt modelId="{1559AFF3-31E1-4BC6-9FD0-098F9F18A374}" type="sibTrans" cxnId="{F01C61A7-9749-4322-B87C-833EC6B3B5AF}">
      <dgm:prSet/>
      <dgm:spPr/>
      <dgm:t>
        <a:bodyPr/>
        <a:lstStyle/>
        <a:p>
          <a:endParaRPr lang="es-CO"/>
        </a:p>
      </dgm:t>
    </dgm:pt>
    <dgm:pt modelId="{38D3A26F-843D-4D16-AC3E-640448DF16D7}">
      <dgm:prSet/>
      <dgm:spPr/>
      <dgm:t>
        <a:bodyPr/>
        <a:lstStyle/>
        <a:p>
          <a:pPr rtl="0"/>
          <a:r>
            <a:rPr lang="es-MX" dirty="0" smtClean="0"/>
            <a:t>Lances electrónicos</a:t>
          </a:r>
          <a:endParaRPr lang="en-US" dirty="0"/>
        </a:p>
      </dgm:t>
    </dgm:pt>
    <dgm:pt modelId="{C3559852-76AB-4291-A48B-43F20AC8E4CA}" type="parTrans" cxnId="{0FACF192-648B-4A67-B445-E759E7F16901}">
      <dgm:prSet/>
      <dgm:spPr/>
      <dgm:t>
        <a:bodyPr/>
        <a:lstStyle/>
        <a:p>
          <a:endParaRPr lang="es-CO"/>
        </a:p>
      </dgm:t>
    </dgm:pt>
    <dgm:pt modelId="{2F56F196-F93B-499A-884D-87AEA29E9334}" type="sibTrans" cxnId="{0FACF192-648B-4A67-B445-E759E7F16901}">
      <dgm:prSet/>
      <dgm:spPr/>
      <dgm:t>
        <a:bodyPr/>
        <a:lstStyle/>
        <a:p>
          <a:endParaRPr lang="es-CO"/>
        </a:p>
      </dgm:t>
    </dgm:pt>
    <dgm:pt modelId="{B9C68BB5-98E0-4F29-8830-1131D518C003}">
      <dgm:prSet/>
      <dgm:spPr/>
      <dgm:t>
        <a:bodyPr/>
        <a:lstStyle/>
        <a:p>
          <a:pPr rtl="0"/>
          <a:r>
            <a:rPr lang="es-MX" dirty="0" smtClean="0"/>
            <a:t>A través del SECOP o de manera descentralizada, realizada por medio de Internet</a:t>
          </a:r>
          <a:endParaRPr lang="en-US" dirty="0"/>
        </a:p>
      </dgm:t>
    </dgm:pt>
    <dgm:pt modelId="{4A6370B8-738C-4146-A4EA-CAA4990914C9}" type="parTrans" cxnId="{56A07854-16CB-4A4F-B0C8-C2585DC23580}">
      <dgm:prSet/>
      <dgm:spPr/>
      <dgm:t>
        <a:bodyPr/>
        <a:lstStyle/>
        <a:p>
          <a:endParaRPr lang="es-CO"/>
        </a:p>
      </dgm:t>
    </dgm:pt>
    <dgm:pt modelId="{C84DD2EA-E9FB-4545-914D-3A7D5EE6C927}" type="sibTrans" cxnId="{56A07854-16CB-4A4F-B0C8-C2585DC23580}">
      <dgm:prSet/>
      <dgm:spPr/>
      <dgm:t>
        <a:bodyPr/>
        <a:lstStyle/>
        <a:p>
          <a:endParaRPr lang="es-CO"/>
        </a:p>
      </dgm:t>
    </dgm:pt>
    <dgm:pt modelId="{21EB86C4-7E32-43B9-8370-EFDA54857020}">
      <dgm:prSet/>
      <dgm:spPr/>
      <dgm:t>
        <a:bodyPr/>
        <a:lstStyle/>
        <a:p>
          <a:pPr rtl="0"/>
          <a:r>
            <a:rPr lang="es-MX" dirty="0" smtClean="0"/>
            <a:t>Uso de mecanismos de autenticidad e integridad para los mensajes de datos</a:t>
          </a:r>
          <a:endParaRPr lang="es-CO" dirty="0"/>
        </a:p>
      </dgm:t>
    </dgm:pt>
    <dgm:pt modelId="{AEFB9923-8898-4352-97CB-475A6E9C645B}" type="parTrans" cxnId="{D0EC47DD-DF0E-4AE5-A9BD-3092D2292C02}">
      <dgm:prSet/>
      <dgm:spPr/>
      <dgm:t>
        <a:bodyPr/>
        <a:lstStyle/>
        <a:p>
          <a:endParaRPr lang="es-CO"/>
        </a:p>
      </dgm:t>
    </dgm:pt>
    <dgm:pt modelId="{B4F6F3F8-B86F-4050-996E-71D0CDEF5734}" type="sibTrans" cxnId="{D0EC47DD-DF0E-4AE5-A9BD-3092D2292C02}">
      <dgm:prSet/>
      <dgm:spPr/>
      <dgm:t>
        <a:bodyPr/>
        <a:lstStyle/>
        <a:p>
          <a:endParaRPr lang="es-CO"/>
        </a:p>
      </dgm:t>
    </dgm:pt>
    <dgm:pt modelId="{D7A39ED8-6AC6-4B36-B720-1A1E535B65EE}">
      <dgm:prSet/>
      <dgm:spPr/>
      <dgm:t>
        <a:bodyPr/>
        <a:lstStyle/>
        <a:p>
          <a:pPr rtl="0"/>
          <a:r>
            <a:rPr lang="es-CO" dirty="0" smtClean="0"/>
            <a:t>Presencial</a:t>
          </a:r>
          <a:endParaRPr lang="es-CO" dirty="0"/>
        </a:p>
      </dgm:t>
    </dgm:pt>
    <dgm:pt modelId="{AD782A12-7FC8-47AC-860B-7F61C1C67795}" type="parTrans" cxnId="{E56EE4DB-92A5-43C6-9A46-5ED00D8E1067}">
      <dgm:prSet/>
      <dgm:spPr/>
      <dgm:t>
        <a:bodyPr/>
        <a:lstStyle/>
        <a:p>
          <a:endParaRPr lang="es-CO"/>
        </a:p>
      </dgm:t>
    </dgm:pt>
    <dgm:pt modelId="{4AE71DDF-F2E7-48D2-BED1-B32D91227F42}" type="sibTrans" cxnId="{E56EE4DB-92A5-43C6-9A46-5ED00D8E1067}">
      <dgm:prSet/>
      <dgm:spPr/>
      <dgm:t>
        <a:bodyPr/>
        <a:lstStyle/>
        <a:p>
          <a:endParaRPr lang="es-CO"/>
        </a:p>
      </dgm:t>
    </dgm:pt>
    <dgm:pt modelId="{38526AB5-84EA-4271-87E4-3276ACBBB8D1}">
      <dgm:prSet/>
      <dgm:spPr/>
      <dgm:t>
        <a:bodyPr/>
        <a:lstStyle/>
        <a:p>
          <a:pPr rtl="0"/>
          <a:r>
            <a:rPr lang="en-US" dirty="0" smtClean="0"/>
            <a:t>Lances </a:t>
          </a:r>
          <a:r>
            <a:rPr lang="es-CO" dirty="0" smtClean="0"/>
            <a:t>simultáneos</a:t>
          </a:r>
          <a:r>
            <a:rPr lang="en-US" dirty="0" smtClean="0"/>
            <a:t> en </a:t>
          </a:r>
          <a:r>
            <a:rPr lang="es-CO" dirty="0" smtClean="0"/>
            <a:t>sobre</a:t>
          </a:r>
          <a:r>
            <a:rPr lang="en-US" dirty="0" smtClean="0"/>
            <a:t> </a:t>
          </a:r>
          <a:r>
            <a:rPr lang="es-CO" dirty="0" smtClean="0"/>
            <a:t>cerrado</a:t>
          </a:r>
          <a:endParaRPr lang="es-CO" dirty="0"/>
        </a:p>
      </dgm:t>
    </dgm:pt>
    <dgm:pt modelId="{E65D5A7D-8CC1-4FE1-80ED-EE62AE685C0E}" type="parTrans" cxnId="{AF5A7D5C-23F1-4577-A368-5BB5C70EC938}">
      <dgm:prSet/>
      <dgm:spPr/>
      <dgm:t>
        <a:bodyPr/>
        <a:lstStyle/>
        <a:p>
          <a:endParaRPr lang="es-CO"/>
        </a:p>
      </dgm:t>
    </dgm:pt>
    <dgm:pt modelId="{E4CFCE9B-C6AF-4AD3-91EB-9FC79D7590C7}" type="sibTrans" cxnId="{AF5A7D5C-23F1-4577-A368-5BB5C70EC938}">
      <dgm:prSet/>
      <dgm:spPr/>
      <dgm:t>
        <a:bodyPr/>
        <a:lstStyle/>
        <a:p>
          <a:endParaRPr lang="es-CO"/>
        </a:p>
      </dgm:t>
    </dgm:pt>
    <dgm:pt modelId="{F70F5446-C7E4-4264-A31F-C367A4A780FD}">
      <dgm:prSet/>
      <dgm:spPr/>
      <dgm:t>
        <a:bodyPr/>
        <a:lstStyle/>
        <a:p>
          <a:pPr rtl="0"/>
          <a:r>
            <a:rPr lang="es-MX" dirty="0" smtClean="0"/>
            <a:t>Realizadas en cada entidad pública con la presencia física de los proponentes</a:t>
          </a:r>
          <a:endParaRPr lang="en-US" dirty="0"/>
        </a:p>
      </dgm:t>
    </dgm:pt>
    <dgm:pt modelId="{4944952C-C0CE-458C-8A8E-DC3B3ECE9D5A}" type="parTrans" cxnId="{02F4815A-1EAC-4E01-A237-045A583270A3}">
      <dgm:prSet/>
      <dgm:spPr/>
      <dgm:t>
        <a:bodyPr/>
        <a:lstStyle/>
        <a:p>
          <a:endParaRPr lang="es-CO"/>
        </a:p>
      </dgm:t>
    </dgm:pt>
    <dgm:pt modelId="{148AAAB6-653E-4851-B0AB-D82F288EC9BA}" type="sibTrans" cxnId="{02F4815A-1EAC-4E01-A237-045A583270A3}">
      <dgm:prSet/>
      <dgm:spPr/>
      <dgm:t>
        <a:bodyPr/>
        <a:lstStyle/>
        <a:p>
          <a:endParaRPr lang="es-CO"/>
        </a:p>
      </dgm:t>
    </dgm:pt>
    <dgm:pt modelId="{3D1303C3-D773-48B7-A658-6D20FD4C5E50}">
      <dgm:prSet/>
      <dgm:spPr/>
      <dgm:t>
        <a:bodyPr/>
        <a:lstStyle/>
        <a:p>
          <a:pPr rtl="0"/>
          <a:r>
            <a:rPr lang="es-MX" dirty="0" smtClean="0"/>
            <a:t>Presentación simultánea de lances y determinación del menor precio en cada ronda</a:t>
          </a:r>
          <a:endParaRPr lang="es-MX" dirty="0"/>
        </a:p>
      </dgm:t>
    </dgm:pt>
    <dgm:pt modelId="{71657291-B63D-41B2-A98B-CB4A43781CAD}" type="parTrans" cxnId="{053ED5C2-7E0C-418F-9A54-8458305A7148}">
      <dgm:prSet/>
      <dgm:spPr/>
      <dgm:t>
        <a:bodyPr/>
        <a:lstStyle/>
        <a:p>
          <a:endParaRPr lang="es-CO"/>
        </a:p>
      </dgm:t>
    </dgm:pt>
    <dgm:pt modelId="{1321B2E0-3DEF-4AE7-9453-5776E10E9BFF}" type="sibTrans" cxnId="{053ED5C2-7E0C-418F-9A54-8458305A7148}">
      <dgm:prSet/>
      <dgm:spPr/>
      <dgm:t>
        <a:bodyPr/>
        <a:lstStyle/>
        <a:p>
          <a:endParaRPr lang="es-CO"/>
        </a:p>
      </dgm:t>
    </dgm:pt>
    <dgm:pt modelId="{4CBCE564-303E-493A-9774-66732A4FDC18}" type="pres">
      <dgm:prSet presAssocID="{1BB3F353-E462-4D18-9562-7C3D54F86D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C6798497-47C1-42FD-AD61-2AA9502FD185}" type="pres">
      <dgm:prSet presAssocID="{930005C5-79C2-49CB-A206-62CD751C8F1D}" presName="linNode" presStyleCnt="0"/>
      <dgm:spPr/>
    </dgm:pt>
    <dgm:pt modelId="{BE2D25B6-17FC-4B7B-80FA-6DEFE028BB81}" type="pres">
      <dgm:prSet presAssocID="{930005C5-79C2-49CB-A206-62CD751C8F1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7F7E7C-A488-416E-85A6-F59560D8E85C}" type="pres">
      <dgm:prSet presAssocID="{930005C5-79C2-49CB-A206-62CD751C8F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174DC5-4020-4A72-845E-1FFC35375A9C}" type="pres">
      <dgm:prSet presAssocID="{1559AFF3-31E1-4BC6-9FD0-098F9F18A374}" presName="spacing" presStyleCnt="0"/>
      <dgm:spPr/>
    </dgm:pt>
    <dgm:pt modelId="{727633CD-E72A-4613-A37F-D9CDBE9E07F6}" type="pres">
      <dgm:prSet presAssocID="{D7A39ED8-6AC6-4B36-B720-1A1E535B65EE}" presName="linNode" presStyleCnt="0"/>
      <dgm:spPr/>
    </dgm:pt>
    <dgm:pt modelId="{FAF41F15-E930-4ED1-A542-D5BD8F30D053}" type="pres">
      <dgm:prSet presAssocID="{D7A39ED8-6AC6-4B36-B720-1A1E535B65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F8319D-332A-45FE-B6A8-23255D4C65F2}" type="pres">
      <dgm:prSet presAssocID="{D7A39ED8-6AC6-4B36-B720-1A1E535B65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E597771-F807-48F6-B68E-BE6533630D97}" type="presOf" srcId="{3D1303C3-D773-48B7-A658-6D20FD4C5E50}" destId="{7AF8319D-332A-45FE-B6A8-23255D4C65F2}" srcOrd="0" destOrd="2" presId="urn:microsoft.com/office/officeart/2005/8/layout/vList6"/>
    <dgm:cxn modelId="{E56EE4DB-92A5-43C6-9A46-5ED00D8E1067}" srcId="{1BB3F353-E462-4D18-9562-7C3D54F86D1A}" destId="{D7A39ED8-6AC6-4B36-B720-1A1E535B65EE}" srcOrd="1" destOrd="0" parTransId="{AD782A12-7FC8-47AC-860B-7F61C1C67795}" sibTransId="{4AE71DDF-F2E7-48D2-BED1-B32D91227F42}"/>
    <dgm:cxn modelId="{053ED5C2-7E0C-418F-9A54-8458305A7148}" srcId="{D7A39ED8-6AC6-4B36-B720-1A1E535B65EE}" destId="{3D1303C3-D773-48B7-A658-6D20FD4C5E50}" srcOrd="2" destOrd="0" parTransId="{71657291-B63D-41B2-A98B-CB4A43781CAD}" sibTransId="{1321B2E0-3DEF-4AE7-9453-5776E10E9BFF}"/>
    <dgm:cxn modelId="{D0EC47DD-DF0E-4AE5-A9BD-3092D2292C02}" srcId="{930005C5-79C2-49CB-A206-62CD751C8F1D}" destId="{21EB86C4-7E32-43B9-8370-EFDA54857020}" srcOrd="2" destOrd="0" parTransId="{AEFB9923-8898-4352-97CB-475A6E9C645B}" sibTransId="{B4F6F3F8-B86F-4050-996E-71D0CDEF5734}"/>
    <dgm:cxn modelId="{C385DA73-30FE-460B-8FCB-CC122FA707D9}" type="presOf" srcId="{930005C5-79C2-49CB-A206-62CD751C8F1D}" destId="{BE2D25B6-17FC-4B7B-80FA-6DEFE028BB81}" srcOrd="0" destOrd="0" presId="urn:microsoft.com/office/officeart/2005/8/layout/vList6"/>
    <dgm:cxn modelId="{14DA5D0D-C13C-4720-97CC-AD2B2E42C427}" type="presOf" srcId="{38D3A26F-843D-4D16-AC3E-640448DF16D7}" destId="{297F7E7C-A488-416E-85A6-F59560D8E85C}" srcOrd="0" destOrd="0" presId="urn:microsoft.com/office/officeart/2005/8/layout/vList6"/>
    <dgm:cxn modelId="{796315FD-DCFC-4D08-ACB8-31D86BEC16BB}" type="presOf" srcId="{B9C68BB5-98E0-4F29-8830-1131D518C003}" destId="{297F7E7C-A488-416E-85A6-F59560D8E85C}" srcOrd="0" destOrd="1" presId="urn:microsoft.com/office/officeart/2005/8/layout/vList6"/>
    <dgm:cxn modelId="{FBD17417-6ACF-4B6A-B133-A9972C1DEC5D}" type="presOf" srcId="{D7A39ED8-6AC6-4B36-B720-1A1E535B65EE}" destId="{FAF41F15-E930-4ED1-A542-D5BD8F30D053}" srcOrd="0" destOrd="0" presId="urn:microsoft.com/office/officeart/2005/8/layout/vList6"/>
    <dgm:cxn modelId="{02F4815A-1EAC-4E01-A237-045A583270A3}" srcId="{D7A39ED8-6AC6-4B36-B720-1A1E535B65EE}" destId="{F70F5446-C7E4-4264-A31F-C367A4A780FD}" srcOrd="1" destOrd="0" parTransId="{4944952C-C0CE-458C-8A8E-DC3B3ECE9D5A}" sibTransId="{148AAAB6-653E-4851-B0AB-D82F288EC9BA}"/>
    <dgm:cxn modelId="{F01C61A7-9749-4322-B87C-833EC6B3B5AF}" srcId="{1BB3F353-E462-4D18-9562-7C3D54F86D1A}" destId="{930005C5-79C2-49CB-A206-62CD751C8F1D}" srcOrd="0" destOrd="0" parTransId="{384C1DDB-A88B-4F64-A0C1-BEFDB29BDCBD}" sibTransId="{1559AFF3-31E1-4BC6-9FD0-098F9F18A374}"/>
    <dgm:cxn modelId="{2AA43B22-2B01-47AC-BA8B-C4883F3BAEA0}" type="presOf" srcId="{1BB3F353-E462-4D18-9562-7C3D54F86D1A}" destId="{4CBCE564-303E-493A-9774-66732A4FDC18}" srcOrd="0" destOrd="0" presId="urn:microsoft.com/office/officeart/2005/8/layout/vList6"/>
    <dgm:cxn modelId="{0FACF192-648B-4A67-B445-E759E7F16901}" srcId="{930005C5-79C2-49CB-A206-62CD751C8F1D}" destId="{38D3A26F-843D-4D16-AC3E-640448DF16D7}" srcOrd="0" destOrd="0" parTransId="{C3559852-76AB-4291-A48B-43F20AC8E4CA}" sibTransId="{2F56F196-F93B-499A-884D-87AEA29E9334}"/>
    <dgm:cxn modelId="{F1A93934-9733-4773-B53F-8DAB0175B079}" type="presOf" srcId="{F70F5446-C7E4-4264-A31F-C367A4A780FD}" destId="{7AF8319D-332A-45FE-B6A8-23255D4C65F2}" srcOrd="0" destOrd="1" presId="urn:microsoft.com/office/officeart/2005/8/layout/vList6"/>
    <dgm:cxn modelId="{56A07854-16CB-4A4F-B0C8-C2585DC23580}" srcId="{930005C5-79C2-49CB-A206-62CD751C8F1D}" destId="{B9C68BB5-98E0-4F29-8830-1131D518C003}" srcOrd="1" destOrd="0" parTransId="{4A6370B8-738C-4146-A4EA-CAA4990914C9}" sibTransId="{C84DD2EA-E9FB-4545-914D-3A7D5EE6C927}"/>
    <dgm:cxn modelId="{24A88EA9-558C-473B-953B-25A13E3C6299}" type="presOf" srcId="{38526AB5-84EA-4271-87E4-3276ACBBB8D1}" destId="{7AF8319D-332A-45FE-B6A8-23255D4C65F2}" srcOrd="0" destOrd="0" presId="urn:microsoft.com/office/officeart/2005/8/layout/vList6"/>
    <dgm:cxn modelId="{B51824A9-9850-4EA0-B70B-77E57BBBB7F4}" type="presOf" srcId="{21EB86C4-7E32-43B9-8370-EFDA54857020}" destId="{297F7E7C-A488-416E-85A6-F59560D8E85C}" srcOrd="0" destOrd="2" presId="urn:microsoft.com/office/officeart/2005/8/layout/vList6"/>
    <dgm:cxn modelId="{AF5A7D5C-23F1-4577-A368-5BB5C70EC938}" srcId="{D7A39ED8-6AC6-4B36-B720-1A1E535B65EE}" destId="{38526AB5-84EA-4271-87E4-3276ACBBB8D1}" srcOrd="0" destOrd="0" parTransId="{E65D5A7D-8CC1-4FE1-80ED-EE62AE685C0E}" sibTransId="{E4CFCE9B-C6AF-4AD3-91EB-9FC79D7590C7}"/>
    <dgm:cxn modelId="{FFD19F67-E219-4852-94F3-22F6CEBE8900}" type="presParOf" srcId="{4CBCE564-303E-493A-9774-66732A4FDC18}" destId="{C6798497-47C1-42FD-AD61-2AA9502FD185}" srcOrd="0" destOrd="0" presId="urn:microsoft.com/office/officeart/2005/8/layout/vList6"/>
    <dgm:cxn modelId="{76B98911-B786-42BF-81B8-8F52BE1CD271}" type="presParOf" srcId="{C6798497-47C1-42FD-AD61-2AA9502FD185}" destId="{BE2D25B6-17FC-4B7B-80FA-6DEFE028BB81}" srcOrd="0" destOrd="0" presId="urn:microsoft.com/office/officeart/2005/8/layout/vList6"/>
    <dgm:cxn modelId="{8D4930D4-388C-466B-85D9-C1245D9F3CAF}" type="presParOf" srcId="{C6798497-47C1-42FD-AD61-2AA9502FD185}" destId="{297F7E7C-A488-416E-85A6-F59560D8E85C}" srcOrd="1" destOrd="0" presId="urn:microsoft.com/office/officeart/2005/8/layout/vList6"/>
    <dgm:cxn modelId="{93306C2B-0DB0-4D5A-A34D-542C270402E2}" type="presParOf" srcId="{4CBCE564-303E-493A-9774-66732A4FDC18}" destId="{A9174DC5-4020-4A72-845E-1FFC35375A9C}" srcOrd="1" destOrd="0" presId="urn:microsoft.com/office/officeart/2005/8/layout/vList6"/>
    <dgm:cxn modelId="{43994FD1-8ED1-4604-9CC2-3F37894D35D6}" type="presParOf" srcId="{4CBCE564-303E-493A-9774-66732A4FDC18}" destId="{727633CD-E72A-4613-A37F-D9CDBE9E07F6}" srcOrd="2" destOrd="0" presId="urn:microsoft.com/office/officeart/2005/8/layout/vList6"/>
    <dgm:cxn modelId="{C470AA71-F3C2-4C6C-9D09-7D93C7C49D0B}" type="presParOf" srcId="{727633CD-E72A-4613-A37F-D9CDBE9E07F6}" destId="{FAF41F15-E930-4ED1-A542-D5BD8F30D053}" srcOrd="0" destOrd="0" presId="urn:microsoft.com/office/officeart/2005/8/layout/vList6"/>
    <dgm:cxn modelId="{E6F12DEE-31A4-4487-BD2A-0A95679ECA09}" type="presParOf" srcId="{727633CD-E72A-4613-A37F-D9CDBE9E07F6}" destId="{7AF8319D-332A-45FE-B6A8-23255D4C65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D1DBED-A08C-4990-9E0D-2AC7C80DB94B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4CC5E8-4A60-41B6-BBA5-F4F93A3711D9}">
      <dgm:prSet/>
      <dgm:spPr/>
      <dgm:t>
        <a:bodyPr/>
        <a:lstStyle/>
        <a:p>
          <a:r>
            <a:rPr lang="es-CO" dirty="0" smtClean="0"/>
            <a:t>Recepción de  la oferta técnica y económica en dos sobres</a:t>
          </a:r>
          <a:endParaRPr lang="es-CO" dirty="0"/>
        </a:p>
      </dgm:t>
    </dgm:pt>
    <dgm:pt modelId="{87F725E6-3C6D-4D79-B6AB-75254342596A}" type="parTrans" cxnId="{685D1AC8-687B-43AD-A009-B43C02E1C6D5}">
      <dgm:prSet/>
      <dgm:spPr/>
      <dgm:t>
        <a:bodyPr/>
        <a:lstStyle/>
        <a:p>
          <a:endParaRPr lang="es-CO"/>
        </a:p>
      </dgm:t>
    </dgm:pt>
    <dgm:pt modelId="{F0413BD9-3019-432F-B378-0848DC195841}" type="sibTrans" cxnId="{685D1AC8-687B-43AD-A009-B43C02E1C6D5}">
      <dgm:prSet/>
      <dgm:spPr/>
      <dgm:t>
        <a:bodyPr/>
        <a:lstStyle/>
        <a:p>
          <a:endParaRPr lang="es-CO"/>
        </a:p>
      </dgm:t>
    </dgm:pt>
    <dgm:pt modelId="{AD55EFCA-5D40-47BA-B6F8-9018C0CEC11C}">
      <dgm:prSet/>
      <dgm:spPr/>
      <dgm:t>
        <a:bodyPr/>
        <a:lstStyle/>
        <a:p>
          <a:r>
            <a:rPr lang="es-CO" dirty="0" smtClean="0"/>
            <a:t>Un solo habilitado, se amplía el plazo para otras ofertas</a:t>
          </a:r>
          <a:endParaRPr lang="es-CO" dirty="0"/>
        </a:p>
      </dgm:t>
    </dgm:pt>
    <dgm:pt modelId="{F6E7A88A-EFE9-4D89-B4B0-E1E18116AE97}" type="parTrans" cxnId="{C6AE72D6-BBF3-4485-8FC1-07B10B3C7C4B}">
      <dgm:prSet/>
      <dgm:spPr/>
      <dgm:t>
        <a:bodyPr/>
        <a:lstStyle/>
        <a:p>
          <a:endParaRPr lang="es-CO"/>
        </a:p>
      </dgm:t>
    </dgm:pt>
    <dgm:pt modelId="{AF2FBD34-02F4-485B-AEC9-959359655931}" type="sibTrans" cxnId="{C6AE72D6-BBF3-4485-8FC1-07B10B3C7C4B}">
      <dgm:prSet/>
      <dgm:spPr/>
      <dgm:t>
        <a:bodyPr/>
        <a:lstStyle/>
        <a:p>
          <a:endParaRPr lang="es-CO"/>
        </a:p>
      </dgm:t>
    </dgm:pt>
    <dgm:pt modelId="{702AB047-0C87-4583-9199-DB8A84590A2D}">
      <dgm:prSet/>
      <dgm:spPr/>
      <dgm:t>
        <a:bodyPr/>
        <a:lstStyle/>
        <a:p>
          <a:r>
            <a:rPr lang="es-CO" dirty="0" smtClean="0"/>
            <a:t>Dos habilitados</a:t>
          </a:r>
          <a:endParaRPr lang="es-CO" dirty="0"/>
        </a:p>
      </dgm:t>
    </dgm:pt>
    <dgm:pt modelId="{D39ED046-0263-450D-A037-C3EBEBBC7707}" type="parTrans" cxnId="{9F10BF09-0F6B-439A-95A3-964568D1852D}">
      <dgm:prSet/>
      <dgm:spPr/>
      <dgm:t>
        <a:bodyPr/>
        <a:lstStyle/>
        <a:p>
          <a:endParaRPr lang="es-CO"/>
        </a:p>
      </dgm:t>
    </dgm:pt>
    <dgm:pt modelId="{1F00CCEB-B3E8-4692-83BD-34AA9130CB61}" type="sibTrans" cxnId="{9F10BF09-0F6B-439A-95A3-964568D1852D}">
      <dgm:prSet/>
      <dgm:spPr/>
      <dgm:t>
        <a:bodyPr/>
        <a:lstStyle/>
        <a:p>
          <a:endParaRPr lang="es-CO"/>
        </a:p>
      </dgm:t>
    </dgm:pt>
    <dgm:pt modelId="{870606FF-21F3-4FAF-BD37-3CCCCE646496}">
      <dgm:prSet/>
      <dgm:spPr/>
      <dgm:t>
        <a:bodyPr/>
        <a:lstStyle/>
        <a:p>
          <a:r>
            <a:rPr lang="es-CO" dirty="0" smtClean="0"/>
            <a:t>Ampliado el plazo, no se habilita otro participante</a:t>
          </a:r>
          <a:endParaRPr lang="es-CO" dirty="0"/>
        </a:p>
      </dgm:t>
    </dgm:pt>
    <dgm:pt modelId="{575C1880-2AE9-4EE8-A187-F0EFFA4DAEEB}" type="parTrans" cxnId="{9DC82DAE-17CD-45DF-BA73-489B73A89875}">
      <dgm:prSet/>
      <dgm:spPr/>
      <dgm:t>
        <a:bodyPr/>
        <a:lstStyle/>
        <a:p>
          <a:endParaRPr lang="es-CO"/>
        </a:p>
      </dgm:t>
    </dgm:pt>
    <dgm:pt modelId="{F3B082C0-A2E2-4ECE-8EA9-B0DDAC143643}" type="sibTrans" cxnId="{9DC82DAE-17CD-45DF-BA73-489B73A89875}">
      <dgm:prSet/>
      <dgm:spPr/>
      <dgm:t>
        <a:bodyPr/>
        <a:lstStyle/>
        <a:p>
          <a:endParaRPr lang="es-CO"/>
        </a:p>
      </dgm:t>
    </dgm:pt>
    <dgm:pt modelId="{C03A1AA3-4628-4337-97A4-4100B66083F4}">
      <dgm:prSet/>
      <dgm:spPr/>
      <dgm:t>
        <a:bodyPr/>
        <a:lstStyle/>
        <a:p>
          <a:r>
            <a:rPr lang="es-CO" dirty="0" smtClean="0"/>
            <a:t>Verificación de los requisitos habilitantes</a:t>
          </a:r>
          <a:endParaRPr lang="es-CO" dirty="0"/>
        </a:p>
      </dgm:t>
    </dgm:pt>
    <dgm:pt modelId="{9CE7B7CF-2941-49AA-B0AC-A4F74F543835}" type="parTrans" cxnId="{1F21FE1D-F421-46B4-A195-D70E24569AE4}">
      <dgm:prSet/>
      <dgm:spPr/>
      <dgm:t>
        <a:bodyPr/>
        <a:lstStyle/>
        <a:p>
          <a:endParaRPr lang="es-CO"/>
        </a:p>
      </dgm:t>
    </dgm:pt>
    <dgm:pt modelId="{E77AEC14-ECC9-42D5-B26C-052A1B62A253}" type="sibTrans" cxnId="{1F21FE1D-F421-46B4-A195-D70E24569AE4}">
      <dgm:prSet/>
      <dgm:spPr/>
      <dgm:t>
        <a:bodyPr/>
        <a:lstStyle/>
        <a:p>
          <a:endParaRPr lang="es-CO"/>
        </a:p>
      </dgm:t>
    </dgm:pt>
    <dgm:pt modelId="{61C65E69-1622-42AA-8999-7D6240C68680}">
      <dgm:prSet/>
      <dgm:spPr/>
      <dgm:t>
        <a:bodyPr/>
        <a:lstStyle/>
        <a:p>
          <a:r>
            <a:rPr lang="es-CO" dirty="0" smtClean="0"/>
            <a:t>Se realiza la subasta</a:t>
          </a:r>
          <a:endParaRPr lang="es-CO" dirty="0"/>
        </a:p>
      </dgm:t>
    </dgm:pt>
    <dgm:pt modelId="{3A4EB7D6-8375-4702-B077-427207773FAE}" type="parTrans" cxnId="{10C436CB-F51A-433D-B0B4-BFE6897AC641}">
      <dgm:prSet/>
      <dgm:spPr/>
      <dgm:t>
        <a:bodyPr/>
        <a:lstStyle/>
        <a:p>
          <a:endParaRPr lang="es-CO"/>
        </a:p>
      </dgm:t>
    </dgm:pt>
    <dgm:pt modelId="{E1813815-E15D-4D07-98C0-0DF222FB79E1}" type="sibTrans" cxnId="{10C436CB-F51A-433D-B0B4-BFE6897AC641}">
      <dgm:prSet/>
      <dgm:spPr/>
      <dgm:t>
        <a:bodyPr/>
        <a:lstStyle/>
        <a:p>
          <a:endParaRPr lang="es-CO"/>
        </a:p>
      </dgm:t>
    </dgm:pt>
    <dgm:pt modelId="{EA53D1CA-455A-494D-A71C-C0E8736B4108}">
      <dgm:prSet/>
      <dgm:spPr/>
      <dgm:t>
        <a:bodyPr/>
        <a:lstStyle/>
        <a:p>
          <a:r>
            <a:rPr lang="es-CO" dirty="0" smtClean="0"/>
            <a:t>Se adjudica el contrato</a:t>
          </a:r>
          <a:endParaRPr lang="es-CO" dirty="0"/>
        </a:p>
      </dgm:t>
    </dgm:pt>
    <dgm:pt modelId="{75FF17A6-F8AF-407A-85E8-4194E7CDEB4B}" type="parTrans" cxnId="{44BADEA2-7BC8-4C2C-9AF3-4698A9431ECA}">
      <dgm:prSet/>
      <dgm:spPr/>
      <dgm:t>
        <a:bodyPr/>
        <a:lstStyle/>
        <a:p>
          <a:endParaRPr lang="es-CO"/>
        </a:p>
      </dgm:t>
    </dgm:pt>
    <dgm:pt modelId="{2C535E2D-3925-4153-BB84-FADF008F7463}" type="sibTrans" cxnId="{44BADEA2-7BC8-4C2C-9AF3-4698A9431ECA}">
      <dgm:prSet/>
      <dgm:spPr/>
      <dgm:t>
        <a:bodyPr/>
        <a:lstStyle/>
        <a:p>
          <a:endParaRPr lang="es-CO"/>
        </a:p>
      </dgm:t>
    </dgm:pt>
    <dgm:pt modelId="{5E2F2A60-3527-4636-83CB-55BCB86B8E7F}" type="pres">
      <dgm:prSet presAssocID="{1DD1DBED-A08C-4990-9E0D-2AC7C80DB9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A0459A0-AC2C-44C8-A4CA-6C5D4651D51B}" type="pres">
      <dgm:prSet presAssocID="{CC4CC5E8-4A60-41B6-BBA5-F4F93A3711D9}" presName="node" presStyleLbl="node1" presStyleIdx="0" presStyleCnt="7" custScaleX="133100" custScaleY="133100" custLinFactX="53791" custLinFactNeighborX="100000" custLinFactNeighborY="44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A8E37F-3D70-4EE0-817D-319E983ADA6D}" type="pres">
      <dgm:prSet presAssocID="{F0413BD9-3019-432F-B378-0848DC195841}" presName="sibTrans" presStyleLbl="sibTrans2D1" presStyleIdx="0" presStyleCnt="6"/>
      <dgm:spPr/>
      <dgm:t>
        <a:bodyPr/>
        <a:lstStyle/>
        <a:p>
          <a:endParaRPr lang="es-CO"/>
        </a:p>
      </dgm:t>
    </dgm:pt>
    <dgm:pt modelId="{FED5DD67-E9F2-41FB-8362-C754DBD10643}" type="pres">
      <dgm:prSet presAssocID="{F0413BD9-3019-432F-B378-0848DC195841}" presName="connectorText" presStyleLbl="sibTrans2D1" presStyleIdx="0" presStyleCnt="6"/>
      <dgm:spPr/>
      <dgm:t>
        <a:bodyPr/>
        <a:lstStyle/>
        <a:p>
          <a:endParaRPr lang="es-CO"/>
        </a:p>
      </dgm:t>
    </dgm:pt>
    <dgm:pt modelId="{42CBC282-DAEB-40B4-9A0E-95D89F7EA056}" type="pres">
      <dgm:prSet presAssocID="{C03A1AA3-4628-4337-97A4-4100B66083F4}" presName="node" presStyleLbl="node1" presStyleIdx="1" presStyleCnt="7" custScaleX="133100" custScaleY="133100" custLinFactX="87763" custLinFactNeighborX="100000" custLinFactNeighborY="44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11CC53-8C69-4D6B-BDFD-0B45A33382A4}" type="pres">
      <dgm:prSet presAssocID="{E77AEC14-ECC9-42D5-B26C-052A1B62A253}" presName="sibTrans" presStyleLbl="sibTrans2D1" presStyleIdx="1" presStyleCnt="6" custAng="0" custLinFactNeighborX="12757" custLinFactNeighborY="15371"/>
      <dgm:spPr/>
      <dgm:t>
        <a:bodyPr/>
        <a:lstStyle/>
        <a:p>
          <a:endParaRPr lang="es-CO"/>
        </a:p>
      </dgm:t>
    </dgm:pt>
    <dgm:pt modelId="{F838BA30-102E-4520-B9B2-D884E17D1AF7}" type="pres">
      <dgm:prSet presAssocID="{E77AEC14-ECC9-42D5-B26C-052A1B62A253}" presName="connectorText" presStyleLbl="sibTrans2D1" presStyleIdx="1" presStyleCnt="6"/>
      <dgm:spPr/>
      <dgm:t>
        <a:bodyPr/>
        <a:lstStyle/>
        <a:p>
          <a:endParaRPr lang="es-CO"/>
        </a:p>
      </dgm:t>
    </dgm:pt>
    <dgm:pt modelId="{054D2BE2-E215-4210-80E0-B051E8EDC4CF}" type="pres">
      <dgm:prSet presAssocID="{AD55EFCA-5D40-47BA-B6F8-9018C0CEC11C}" presName="node" presStyleLbl="node1" presStyleIdx="2" presStyleCnt="7" custScaleX="133100" custScaleY="133100" custLinFactY="163867" custLinFactNeighborX="14663" custLinFactNeighborY="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83F03E-D965-4544-9141-4947DFD7674C}" type="pres">
      <dgm:prSet presAssocID="{AF2FBD34-02F4-485B-AEC9-959359655931}" presName="sibTrans" presStyleLbl="sibTrans2D1" presStyleIdx="2" presStyleCnt="6" custAng="20177839"/>
      <dgm:spPr/>
      <dgm:t>
        <a:bodyPr/>
        <a:lstStyle/>
        <a:p>
          <a:endParaRPr lang="es-CO"/>
        </a:p>
      </dgm:t>
    </dgm:pt>
    <dgm:pt modelId="{45FBD5EC-C472-4C94-9FB6-212AF3D02303}" type="pres">
      <dgm:prSet presAssocID="{AF2FBD34-02F4-485B-AEC9-959359655931}" presName="connectorText" presStyleLbl="sibTrans2D1" presStyleIdx="2" presStyleCnt="6"/>
      <dgm:spPr/>
      <dgm:t>
        <a:bodyPr/>
        <a:lstStyle/>
        <a:p>
          <a:endParaRPr lang="es-CO"/>
        </a:p>
      </dgm:t>
    </dgm:pt>
    <dgm:pt modelId="{2D7E9941-78F7-4D42-A64B-377E27B82C23}" type="pres">
      <dgm:prSet presAssocID="{702AB047-0C87-4583-9199-DB8A84590A2D}" presName="node" presStyleLbl="node1" presStyleIdx="3" presStyleCnt="7" custScaleX="133100" custScaleY="133100" custLinFactX="-92409" custLinFactNeighborX="-100000" custLinFactNeighborY="125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3F359A-4086-4627-8A5A-02EB6E2980D4}" type="pres">
      <dgm:prSet presAssocID="{1F00CCEB-B3E8-4692-83BD-34AA9130CB61}" presName="sibTrans" presStyleLbl="sibTrans2D1" presStyleIdx="3" presStyleCnt="6" custFlipHor="1" custScaleX="587246" custLinFactX="-1639406" custLinFactNeighborX="-1700000" custLinFactNeighborY="-50272"/>
      <dgm:spPr/>
      <dgm:t>
        <a:bodyPr/>
        <a:lstStyle/>
        <a:p>
          <a:endParaRPr lang="es-CO"/>
        </a:p>
      </dgm:t>
    </dgm:pt>
    <dgm:pt modelId="{11970778-3459-4B69-990F-E326D06B9E51}" type="pres">
      <dgm:prSet presAssocID="{1F00CCEB-B3E8-4692-83BD-34AA9130CB61}" presName="connectorText" presStyleLbl="sibTrans2D1" presStyleIdx="3" presStyleCnt="6"/>
      <dgm:spPr/>
      <dgm:t>
        <a:bodyPr/>
        <a:lstStyle/>
        <a:p>
          <a:endParaRPr lang="es-CO"/>
        </a:p>
      </dgm:t>
    </dgm:pt>
    <dgm:pt modelId="{39331F3F-940E-4889-B78B-9C48CF0600B0}" type="pres">
      <dgm:prSet presAssocID="{870606FF-21F3-4FAF-BD37-3CCCCE646496}" presName="node" presStyleLbl="node1" presStyleIdx="4" presStyleCnt="7" custScaleX="133100" custScaleY="133100" custLinFactY="64100" custLinFactNeighborX="-19309" custLinFactNeighborY="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07F2FB-736E-45F9-9E0B-83FAA40EF426}" type="pres">
      <dgm:prSet presAssocID="{F3B082C0-A2E2-4ECE-8EA9-B0DDAC143643}" presName="sibTrans" presStyleLbl="sibTrans2D1" presStyleIdx="4" presStyleCnt="6" custAng="19728906" custScaleX="115786" custLinFactY="100000" custLinFactNeighborX="-1300" custLinFactNeighborY="163551"/>
      <dgm:spPr/>
      <dgm:t>
        <a:bodyPr/>
        <a:lstStyle/>
        <a:p>
          <a:endParaRPr lang="es-CO"/>
        </a:p>
      </dgm:t>
    </dgm:pt>
    <dgm:pt modelId="{4FD08324-089D-4640-9A16-D8098A54FF46}" type="pres">
      <dgm:prSet presAssocID="{F3B082C0-A2E2-4ECE-8EA9-B0DDAC143643}" presName="connectorText" presStyleLbl="sibTrans2D1" presStyleIdx="4" presStyleCnt="6"/>
      <dgm:spPr/>
      <dgm:t>
        <a:bodyPr/>
        <a:lstStyle/>
        <a:p>
          <a:endParaRPr lang="es-CO"/>
        </a:p>
      </dgm:t>
    </dgm:pt>
    <dgm:pt modelId="{E24DEA78-A40E-4FF5-8C51-36CE61828148}" type="pres">
      <dgm:prSet presAssocID="{61C65E69-1622-42AA-8999-7D6240C68680}" presName="node" presStyleLbl="node1" presStyleIdx="5" presStyleCnt="7" custScaleX="133100" custScaleY="133100" custLinFactNeighborX="-38130" custLinFactNeighborY="-2950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4D72CB-D7FB-4C92-90C8-7D85F44D9CDE}" type="pres">
      <dgm:prSet presAssocID="{E1813815-E15D-4D07-98C0-0DF222FB79E1}" presName="sibTrans" presStyleLbl="sibTrans2D1" presStyleIdx="5" presStyleCnt="6" custAng="5400000" custLinFactX="204155" custLinFactY="-65413" custLinFactNeighborX="300000" custLinFactNeighborY="-100000"/>
      <dgm:spPr/>
      <dgm:t>
        <a:bodyPr/>
        <a:lstStyle/>
        <a:p>
          <a:endParaRPr lang="es-CO"/>
        </a:p>
      </dgm:t>
    </dgm:pt>
    <dgm:pt modelId="{BC75945B-8151-4A71-9FD9-AF0121C67DC3}" type="pres">
      <dgm:prSet presAssocID="{E1813815-E15D-4D07-98C0-0DF222FB79E1}" presName="connectorText" presStyleLbl="sibTrans2D1" presStyleIdx="5" presStyleCnt="6"/>
      <dgm:spPr/>
      <dgm:t>
        <a:bodyPr/>
        <a:lstStyle/>
        <a:p>
          <a:endParaRPr lang="es-CO"/>
        </a:p>
      </dgm:t>
    </dgm:pt>
    <dgm:pt modelId="{A9175BDB-1E00-494F-84CD-3EF33A8F1E2B}" type="pres">
      <dgm:prSet presAssocID="{EA53D1CA-455A-494D-A71C-C0E8736B4108}" presName="node" presStyleLbl="node1" presStyleIdx="6" presStyleCnt="7" custScaleX="133100" custScaleY="133100" custLinFactNeighborX="-38130" custLinFactNeighborY="-356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BA21BD-1E6B-4D62-82C1-6BAC0250AA4B}" type="presOf" srcId="{AD55EFCA-5D40-47BA-B6F8-9018C0CEC11C}" destId="{054D2BE2-E215-4210-80E0-B051E8EDC4CF}" srcOrd="0" destOrd="0" presId="urn:microsoft.com/office/officeart/2005/8/layout/process5"/>
    <dgm:cxn modelId="{43C64F21-88FD-44EE-8177-74F8525055DA}" type="presOf" srcId="{1DD1DBED-A08C-4990-9E0D-2AC7C80DB94B}" destId="{5E2F2A60-3527-4636-83CB-55BCB86B8E7F}" srcOrd="0" destOrd="0" presId="urn:microsoft.com/office/officeart/2005/8/layout/process5"/>
    <dgm:cxn modelId="{894F61DE-E7BB-431C-B947-F9B84246AD0B}" type="presOf" srcId="{AF2FBD34-02F4-485B-AEC9-959359655931}" destId="{45FBD5EC-C472-4C94-9FB6-212AF3D02303}" srcOrd="1" destOrd="0" presId="urn:microsoft.com/office/officeart/2005/8/layout/process5"/>
    <dgm:cxn modelId="{C60DC397-EEE9-4B12-BF01-9FE6B95E7291}" type="presOf" srcId="{E1813815-E15D-4D07-98C0-0DF222FB79E1}" destId="{2D4D72CB-D7FB-4C92-90C8-7D85F44D9CDE}" srcOrd="0" destOrd="0" presId="urn:microsoft.com/office/officeart/2005/8/layout/process5"/>
    <dgm:cxn modelId="{1F21FE1D-F421-46B4-A195-D70E24569AE4}" srcId="{1DD1DBED-A08C-4990-9E0D-2AC7C80DB94B}" destId="{C03A1AA3-4628-4337-97A4-4100B66083F4}" srcOrd="1" destOrd="0" parTransId="{9CE7B7CF-2941-49AA-B0AC-A4F74F543835}" sibTransId="{E77AEC14-ECC9-42D5-B26C-052A1B62A253}"/>
    <dgm:cxn modelId="{9DC82DAE-17CD-45DF-BA73-489B73A89875}" srcId="{1DD1DBED-A08C-4990-9E0D-2AC7C80DB94B}" destId="{870606FF-21F3-4FAF-BD37-3CCCCE646496}" srcOrd="4" destOrd="0" parTransId="{575C1880-2AE9-4EE8-A187-F0EFFA4DAEEB}" sibTransId="{F3B082C0-A2E2-4ECE-8EA9-B0DDAC143643}"/>
    <dgm:cxn modelId="{44BADEA2-7BC8-4C2C-9AF3-4698A9431ECA}" srcId="{1DD1DBED-A08C-4990-9E0D-2AC7C80DB94B}" destId="{EA53D1CA-455A-494D-A71C-C0E8736B4108}" srcOrd="6" destOrd="0" parTransId="{75FF17A6-F8AF-407A-85E8-4194E7CDEB4B}" sibTransId="{2C535E2D-3925-4153-BB84-FADF008F7463}"/>
    <dgm:cxn modelId="{B64A0D1B-2471-4E1C-BC4F-64978918B3D3}" type="presOf" srcId="{F0413BD9-3019-432F-B378-0848DC195841}" destId="{CAA8E37F-3D70-4EE0-817D-319E983ADA6D}" srcOrd="0" destOrd="0" presId="urn:microsoft.com/office/officeart/2005/8/layout/process5"/>
    <dgm:cxn modelId="{F5FA7FA5-1BF1-4E8E-B530-28AC52E43C63}" type="presOf" srcId="{1F00CCEB-B3E8-4692-83BD-34AA9130CB61}" destId="{11970778-3459-4B69-990F-E326D06B9E51}" srcOrd="1" destOrd="0" presId="urn:microsoft.com/office/officeart/2005/8/layout/process5"/>
    <dgm:cxn modelId="{10C436CB-F51A-433D-B0B4-BFE6897AC641}" srcId="{1DD1DBED-A08C-4990-9E0D-2AC7C80DB94B}" destId="{61C65E69-1622-42AA-8999-7D6240C68680}" srcOrd="5" destOrd="0" parTransId="{3A4EB7D6-8375-4702-B077-427207773FAE}" sibTransId="{E1813815-E15D-4D07-98C0-0DF222FB79E1}"/>
    <dgm:cxn modelId="{66CB1D3A-2C2D-4ADF-9716-30905FC98D09}" type="presOf" srcId="{E77AEC14-ECC9-42D5-B26C-052A1B62A253}" destId="{1111CC53-8C69-4D6B-BDFD-0B45A33382A4}" srcOrd="0" destOrd="0" presId="urn:microsoft.com/office/officeart/2005/8/layout/process5"/>
    <dgm:cxn modelId="{B1D49D7D-159E-4356-AC53-6CB0E7AA333B}" type="presOf" srcId="{AF2FBD34-02F4-485B-AEC9-959359655931}" destId="{AE83F03E-D965-4544-9141-4947DFD7674C}" srcOrd="0" destOrd="0" presId="urn:microsoft.com/office/officeart/2005/8/layout/process5"/>
    <dgm:cxn modelId="{E7286B98-579D-40F3-AC2A-2FB0E2C259D1}" type="presOf" srcId="{1F00CCEB-B3E8-4692-83BD-34AA9130CB61}" destId="{203F359A-4086-4627-8A5A-02EB6E2980D4}" srcOrd="0" destOrd="0" presId="urn:microsoft.com/office/officeart/2005/8/layout/process5"/>
    <dgm:cxn modelId="{5251AD9B-7F32-482C-A61F-1C9352301271}" type="presOf" srcId="{EA53D1CA-455A-494D-A71C-C0E8736B4108}" destId="{A9175BDB-1E00-494F-84CD-3EF33A8F1E2B}" srcOrd="0" destOrd="0" presId="urn:microsoft.com/office/officeart/2005/8/layout/process5"/>
    <dgm:cxn modelId="{4F779061-2979-4621-AD45-48EC27DA561E}" type="presOf" srcId="{702AB047-0C87-4583-9199-DB8A84590A2D}" destId="{2D7E9941-78F7-4D42-A64B-377E27B82C23}" srcOrd="0" destOrd="0" presId="urn:microsoft.com/office/officeart/2005/8/layout/process5"/>
    <dgm:cxn modelId="{22AC9FF7-9578-4D58-BA02-872382795284}" type="presOf" srcId="{870606FF-21F3-4FAF-BD37-3CCCCE646496}" destId="{39331F3F-940E-4889-B78B-9C48CF0600B0}" srcOrd="0" destOrd="0" presId="urn:microsoft.com/office/officeart/2005/8/layout/process5"/>
    <dgm:cxn modelId="{1892598D-2F2A-40E6-B4FC-CBEDF6CE3254}" type="presOf" srcId="{F0413BD9-3019-432F-B378-0848DC195841}" destId="{FED5DD67-E9F2-41FB-8362-C754DBD10643}" srcOrd="1" destOrd="0" presId="urn:microsoft.com/office/officeart/2005/8/layout/process5"/>
    <dgm:cxn modelId="{685D1AC8-687B-43AD-A009-B43C02E1C6D5}" srcId="{1DD1DBED-A08C-4990-9E0D-2AC7C80DB94B}" destId="{CC4CC5E8-4A60-41B6-BBA5-F4F93A3711D9}" srcOrd="0" destOrd="0" parTransId="{87F725E6-3C6D-4D79-B6AB-75254342596A}" sibTransId="{F0413BD9-3019-432F-B378-0848DC195841}"/>
    <dgm:cxn modelId="{00D45F39-E362-461F-9F9A-95EE02578032}" type="presOf" srcId="{61C65E69-1622-42AA-8999-7D6240C68680}" destId="{E24DEA78-A40E-4FF5-8C51-36CE61828148}" srcOrd="0" destOrd="0" presId="urn:microsoft.com/office/officeart/2005/8/layout/process5"/>
    <dgm:cxn modelId="{C6AE72D6-BBF3-4485-8FC1-07B10B3C7C4B}" srcId="{1DD1DBED-A08C-4990-9E0D-2AC7C80DB94B}" destId="{AD55EFCA-5D40-47BA-B6F8-9018C0CEC11C}" srcOrd="2" destOrd="0" parTransId="{F6E7A88A-EFE9-4D89-B4B0-E1E18116AE97}" sibTransId="{AF2FBD34-02F4-485B-AEC9-959359655931}"/>
    <dgm:cxn modelId="{1FBD4291-F0B6-4DDF-A52B-2922F0126806}" type="presOf" srcId="{E1813815-E15D-4D07-98C0-0DF222FB79E1}" destId="{BC75945B-8151-4A71-9FD9-AF0121C67DC3}" srcOrd="1" destOrd="0" presId="urn:microsoft.com/office/officeart/2005/8/layout/process5"/>
    <dgm:cxn modelId="{11B11B74-C4A6-4E51-A43C-359840FBD576}" type="presOf" srcId="{F3B082C0-A2E2-4ECE-8EA9-B0DDAC143643}" destId="{0E07F2FB-736E-45F9-9E0B-83FAA40EF426}" srcOrd="0" destOrd="0" presId="urn:microsoft.com/office/officeart/2005/8/layout/process5"/>
    <dgm:cxn modelId="{BD1417C0-FFAF-42BD-9F3F-23C0A82D39FA}" type="presOf" srcId="{C03A1AA3-4628-4337-97A4-4100B66083F4}" destId="{42CBC282-DAEB-40B4-9A0E-95D89F7EA056}" srcOrd="0" destOrd="0" presId="urn:microsoft.com/office/officeart/2005/8/layout/process5"/>
    <dgm:cxn modelId="{C358C837-2092-4784-9914-9E3FDEC0AEE0}" type="presOf" srcId="{F3B082C0-A2E2-4ECE-8EA9-B0DDAC143643}" destId="{4FD08324-089D-4640-9A16-D8098A54FF46}" srcOrd="1" destOrd="0" presId="urn:microsoft.com/office/officeart/2005/8/layout/process5"/>
    <dgm:cxn modelId="{8AE7093A-7C76-4006-AA9C-8C80B86C5423}" type="presOf" srcId="{E77AEC14-ECC9-42D5-B26C-052A1B62A253}" destId="{F838BA30-102E-4520-B9B2-D884E17D1AF7}" srcOrd="1" destOrd="0" presId="urn:microsoft.com/office/officeart/2005/8/layout/process5"/>
    <dgm:cxn modelId="{9F10BF09-0F6B-439A-95A3-964568D1852D}" srcId="{1DD1DBED-A08C-4990-9E0D-2AC7C80DB94B}" destId="{702AB047-0C87-4583-9199-DB8A84590A2D}" srcOrd="3" destOrd="0" parTransId="{D39ED046-0263-450D-A037-C3EBEBBC7707}" sibTransId="{1F00CCEB-B3E8-4692-83BD-34AA9130CB61}"/>
    <dgm:cxn modelId="{962561BA-3B7D-4CAF-A578-EE678D2AE9C3}" type="presOf" srcId="{CC4CC5E8-4A60-41B6-BBA5-F4F93A3711D9}" destId="{4A0459A0-AC2C-44C8-A4CA-6C5D4651D51B}" srcOrd="0" destOrd="0" presId="urn:microsoft.com/office/officeart/2005/8/layout/process5"/>
    <dgm:cxn modelId="{B85525A1-9F48-45EE-9798-073CCA4D5468}" type="presParOf" srcId="{5E2F2A60-3527-4636-83CB-55BCB86B8E7F}" destId="{4A0459A0-AC2C-44C8-A4CA-6C5D4651D51B}" srcOrd="0" destOrd="0" presId="urn:microsoft.com/office/officeart/2005/8/layout/process5"/>
    <dgm:cxn modelId="{ABF70FF5-1437-4F1A-8880-1F2CD9CC09C1}" type="presParOf" srcId="{5E2F2A60-3527-4636-83CB-55BCB86B8E7F}" destId="{CAA8E37F-3D70-4EE0-817D-319E983ADA6D}" srcOrd="1" destOrd="0" presId="urn:microsoft.com/office/officeart/2005/8/layout/process5"/>
    <dgm:cxn modelId="{EAB5E8D1-A974-4645-A2B3-933AD4EBCB5F}" type="presParOf" srcId="{CAA8E37F-3D70-4EE0-817D-319E983ADA6D}" destId="{FED5DD67-E9F2-41FB-8362-C754DBD10643}" srcOrd="0" destOrd="0" presId="urn:microsoft.com/office/officeart/2005/8/layout/process5"/>
    <dgm:cxn modelId="{3918E0D0-E029-4F90-A78D-19ABBD178F61}" type="presParOf" srcId="{5E2F2A60-3527-4636-83CB-55BCB86B8E7F}" destId="{42CBC282-DAEB-40B4-9A0E-95D89F7EA056}" srcOrd="2" destOrd="0" presId="urn:microsoft.com/office/officeart/2005/8/layout/process5"/>
    <dgm:cxn modelId="{338A0390-5270-470D-8949-27024F6F5B62}" type="presParOf" srcId="{5E2F2A60-3527-4636-83CB-55BCB86B8E7F}" destId="{1111CC53-8C69-4D6B-BDFD-0B45A33382A4}" srcOrd="3" destOrd="0" presId="urn:microsoft.com/office/officeart/2005/8/layout/process5"/>
    <dgm:cxn modelId="{8B41F147-7F7F-45AC-85AF-4B4C1D83F251}" type="presParOf" srcId="{1111CC53-8C69-4D6B-BDFD-0B45A33382A4}" destId="{F838BA30-102E-4520-B9B2-D884E17D1AF7}" srcOrd="0" destOrd="0" presId="urn:microsoft.com/office/officeart/2005/8/layout/process5"/>
    <dgm:cxn modelId="{8289A52B-DBC5-4B30-B93C-09475E8C0F99}" type="presParOf" srcId="{5E2F2A60-3527-4636-83CB-55BCB86B8E7F}" destId="{054D2BE2-E215-4210-80E0-B051E8EDC4CF}" srcOrd="4" destOrd="0" presId="urn:microsoft.com/office/officeart/2005/8/layout/process5"/>
    <dgm:cxn modelId="{564BE40F-86AF-4180-9FDF-2A3BDE6ACC99}" type="presParOf" srcId="{5E2F2A60-3527-4636-83CB-55BCB86B8E7F}" destId="{AE83F03E-D965-4544-9141-4947DFD7674C}" srcOrd="5" destOrd="0" presId="urn:microsoft.com/office/officeart/2005/8/layout/process5"/>
    <dgm:cxn modelId="{9B340C04-0094-4B8F-AE37-E0D9B0DC5304}" type="presParOf" srcId="{AE83F03E-D965-4544-9141-4947DFD7674C}" destId="{45FBD5EC-C472-4C94-9FB6-212AF3D02303}" srcOrd="0" destOrd="0" presId="urn:microsoft.com/office/officeart/2005/8/layout/process5"/>
    <dgm:cxn modelId="{678E8F3C-A809-411D-B053-D11E4DB0C8AC}" type="presParOf" srcId="{5E2F2A60-3527-4636-83CB-55BCB86B8E7F}" destId="{2D7E9941-78F7-4D42-A64B-377E27B82C23}" srcOrd="6" destOrd="0" presId="urn:microsoft.com/office/officeart/2005/8/layout/process5"/>
    <dgm:cxn modelId="{2E176462-87ED-4EF7-A090-80E3E544C0FB}" type="presParOf" srcId="{5E2F2A60-3527-4636-83CB-55BCB86B8E7F}" destId="{203F359A-4086-4627-8A5A-02EB6E2980D4}" srcOrd="7" destOrd="0" presId="urn:microsoft.com/office/officeart/2005/8/layout/process5"/>
    <dgm:cxn modelId="{E3C042E2-EC26-4881-83E9-34BF18BD6CDC}" type="presParOf" srcId="{203F359A-4086-4627-8A5A-02EB6E2980D4}" destId="{11970778-3459-4B69-990F-E326D06B9E51}" srcOrd="0" destOrd="0" presId="urn:microsoft.com/office/officeart/2005/8/layout/process5"/>
    <dgm:cxn modelId="{C88FE7F7-FF72-4EAD-AD40-6F0AEB91B984}" type="presParOf" srcId="{5E2F2A60-3527-4636-83CB-55BCB86B8E7F}" destId="{39331F3F-940E-4889-B78B-9C48CF0600B0}" srcOrd="8" destOrd="0" presId="urn:microsoft.com/office/officeart/2005/8/layout/process5"/>
    <dgm:cxn modelId="{44C08E95-6C2C-496B-8C6A-575550DF80D8}" type="presParOf" srcId="{5E2F2A60-3527-4636-83CB-55BCB86B8E7F}" destId="{0E07F2FB-736E-45F9-9E0B-83FAA40EF426}" srcOrd="9" destOrd="0" presId="urn:microsoft.com/office/officeart/2005/8/layout/process5"/>
    <dgm:cxn modelId="{4CA11D7B-219B-4A15-8F7B-BC9E32BB0125}" type="presParOf" srcId="{0E07F2FB-736E-45F9-9E0B-83FAA40EF426}" destId="{4FD08324-089D-4640-9A16-D8098A54FF46}" srcOrd="0" destOrd="0" presId="urn:microsoft.com/office/officeart/2005/8/layout/process5"/>
    <dgm:cxn modelId="{CD031D0D-7457-4240-8E5E-F7D6D75C8AF3}" type="presParOf" srcId="{5E2F2A60-3527-4636-83CB-55BCB86B8E7F}" destId="{E24DEA78-A40E-4FF5-8C51-36CE61828148}" srcOrd="10" destOrd="0" presId="urn:microsoft.com/office/officeart/2005/8/layout/process5"/>
    <dgm:cxn modelId="{D2FE4698-1D5C-4A6F-936A-3C42D7A6793C}" type="presParOf" srcId="{5E2F2A60-3527-4636-83CB-55BCB86B8E7F}" destId="{2D4D72CB-D7FB-4C92-90C8-7D85F44D9CDE}" srcOrd="11" destOrd="0" presId="urn:microsoft.com/office/officeart/2005/8/layout/process5"/>
    <dgm:cxn modelId="{4DC7E629-0A58-40F3-AE2A-BEBAA57A821A}" type="presParOf" srcId="{2D4D72CB-D7FB-4C92-90C8-7D85F44D9CDE}" destId="{BC75945B-8151-4A71-9FD9-AF0121C67DC3}" srcOrd="0" destOrd="0" presId="urn:microsoft.com/office/officeart/2005/8/layout/process5"/>
    <dgm:cxn modelId="{F6329B62-C6F2-4C64-A9C5-294F9D0F16BF}" type="presParOf" srcId="{5E2F2A60-3527-4636-83CB-55BCB86B8E7F}" destId="{A9175BDB-1E00-494F-84CD-3EF33A8F1E2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0D4F4A-22BC-4C60-8AE6-F4C75E6C3339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5970D16-051E-4F3B-A0CD-805855F4A2DD}">
      <dgm:prSet/>
      <dgm:spPr/>
      <dgm:t>
        <a:bodyPr/>
        <a:lstStyle/>
        <a:p>
          <a:pPr rtl="0"/>
          <a:r>
            <a:rPr lang="es-ES" dirty="0" smtClean="0"/>
            <a:t>1. Cuando se mejora el menor lance anunciado anteriormente</a:t>
          </a:r>
          <a:endParaRPr lang="es-ES" dirty="0"/>
        </a:p>
      </dgm:t>
    </dgm:pt>
    <dgm:pt modelId="{CB50C3A4-B4B2-4631-9781-EA0088175253}" type="parTrans" cxnId="{57FE5045-CD0F-4756-BF55-78384EBF4C6E}">
      <dgm:prSet/>
      <dgm:spPr/>
      <dgm:t>
        <a:bodyPr/>
        <a:lstStyle/>
        <a:p>
          <a:endParaRPr lang="es-CO"/>
        </a:p>
      </dgm:t>
    </dgm:pt>
    <dgm:pt modelId="{E6361049-F1F7-47E7-94DC-69900869BA52}" type="sibTrans" cxnId="{57FE5045-CD0F-4756-BF55-78384EBF4C6E}">
      <dgm:prSet/>
      <dgm:spPr/>
      <dgm:t>
        <a:bodyPr/>
        <a:lstStyle/>
        <a:p>
          <a:endParaRPr lang="es-CO"/>
        </a:p>
      </dgm:t>
    </dgm:pt>
    <dgm:pt modelId="{46F20C9D-413A-4E37-B3FB-8C559D6B1B28}">
      <dgm:prSet/>
      <dgm:spPr/>
      <dgm:t>
        <a:bodyPr/>
        <a:lstStyle/>
        <a:p>
          <a:pPr rtl="0"/>
          <a:r>
            <a:rPr lang="es-ES" dirty="0" smtClean="0"/>
            <a:t>2. Cuando esa mejora es igual o superior al margen mínimo de mejora de ofertas</a:t>
          </a:r>
          <a:endParaRPr lang="es-CO" dirty="0"/>
        </a:p>
      </dgm:t>
    </dgm:pt>
    <dgm:pt modelId="{E1C4949B-6835-4E44-82E7-7C94E96EE1B9}" type="parTrans" cxnId="{E90B7922-656C-435E-BBE7-A7528528C19A}">
      <dgm:prSet/>
      <dgm:spPr/>
      <dgm:t>
        <a:bodyPr/>
        <a:lstStyle/>
        <a:p>
          <a:endParaRPr lang="es-CO"/>
        </a:p>
      </dgm:t>
    </dgm:pt>
    <dgm:pt modelId="{968D18D7-B83B-4B16-918B-1192203E5DD7}" type="sibTrans" cxnId="{E90B7922-656C-435E-BBE7-A7528528C19A}">
      <dgm:prSet/>
      <dgm:spPr/>
      <dgm:t>
        <a:bodyPr/>
        <a:lstStyle/>
        <a:p>
          <a:endParaRPr lang="es-CO"/>
        </a:p>
      </dgm:t>
    </dgm:pt>
    <dgm:pt modelId="{4C259E02-BD39-40E5-B8DE-0985C4B4DEAD}">
      <dgm:prSet/>
      <dgm:spPr/>
      <dgm:t>
        <a:bodyPr/>
        <a:lstStyle/>
        <a:p>
          <a:pPr rtl="0"/>
          <a:r>
            <a:rPr lang="es-ES" dirty="0" smtClean="0"/>
            <a:t>Porcentaje obligatorio</a:t>
          </a:r>
          <a:endParaRPr lang="es-CO" dirty="0"/>
        </a:p>
      </dgm:t>
    </dgm:pt>
    <dgm:pt modelId="{8B4F942C-0BA3-4016-8333-CDCF53C5C1AF}" type="parTrans" cxnId="{9595C8EF-1A58-4525-8670-4A9B7BE1BDEF}">
      <dgm:prSet/>
      <dgm:spPr/>
      <dgm:t>
        <a:bodyPr/>
        <a:lstStyle/>
        <a:p>
          <a:endParaRPr lang="es-CO"/>
        </a:p>
      </dgm:t>
    </dgm:pt>
    <dgm:pt modelId="{996C08AC-A767-4688-B850-EDA50A6DC747}" type="sibTrans" cxnId="{9595C8EF-1A58-4525-8670-4A9B7BE1BDEF}">
      <dgm:prSet/>
      <dgm:spPr/>
      <dgm:t>
        <a:bodyPr/>
        <a:lstStyle/>
        <a:p>
          <a:endParaRPr lang="es-CO"/>
        </a:p>
      </dgm:t>
    </dgm:pt>
    <dgm:pt modelId="{4EDEF439-7341-44DA-8C68-38A0184BDD2D}">
      <dgm:prSet/>
      <dgm:spPr/>
      <dgm:t>
        <a:bodyPr/>
        <a:lstStyle/>
        <a:p>
          <a:pPr rtl="0"/>
          <a:r>
            <a:rPr lang="es-ES" dirty="0" smtClean="0"/>
            <a:t>Fijado en los pliegos de condiciones:</a:t>
          </a:r>
          <a:r>
            <a:rPr lang="en-US" dirty="0" smtClean="0"/>
            <a:t>     %</a:t>
          </a:r>
          <a:endParaRPr lang="en-US" dirty="0"/>
        </a:p>
      </dgm:t>
    </dgm:pt>
    <dgm:pt modelId="{0A0BBD69-4000-4940-B7EC-1069355A538C}" type="parTrans" cxnId="{013557AA-1B77-4C6C-B143-68073F401A65}">
      <dgm:prSet/>
      <dgm:spPr/>
      <dgm:t>
        <a:bodyPr/>
        <a:lstStyle/>
        <a:p>
          <a:endParaRPr lang="es-CO"/>
        </a:p>
      </dgm:t>
    </dgm:pt>
    <dgm:pt modelId="{5EE7DDCB-080E-4C21-B90E-FF6AFEC36E33}" type="sibTrans" cxnId="{013557AA-1B77-4C6C-B143-68073F401A65}">
      <dgm:prSet/>
      <dgm:spPr/>
      <dgm:t>
        <a:bodyPr/>
        <a:lstStyle/>
        <a:p>
          <a:endParaRPr lang="es-CO"/>
        </a:p>
      </dgm:t>
    </dgm:pt>
    <dgm:pt modelId="{AAD31DBE-FA22-4A45-BADC-C69A2E48A664}" type="pres">
      <dgm:prSet presAssocID="{1E0D4F4A-22BC-4C60-8AE6-F4C75E6C33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A7A90BD-DBD1-4AC4-84A4-D1F49CB53ABB}" type="pres">
      <dgm:prSet presAssocID="{F5970D16-051E-4F3B-A0CD-805855F4A2DD}" presName="root1" presStyleCnt="0"/>
      <dgm:spPr/>
      <dgm:t>
        <a:bodyPr/>
        <a:lstStyle/>
        <a:p>
          <a:endParaRPr lang="es-CO"/>
        </a:p>
      </dgm:t>
    </dgm:pt>
    <dgm:pt modelId="{59E87CF6-2033-4FEE-9892-906918BF38A3}" type="pres">
      <dgm:prSet presAssocID="{F5970D16-051E-4F3B-A0CD-805855F4A2D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AE389E4-7C85-48CF-8E52-C48AB6502534}" type="pres">
      <dgm:prSet presAssocID="{F5970D16-051E-4F3B-A0CD-805855F4A2DD}" presName="level2hierChild" presStyleCnt="0"/>
      <dgm:spPr/>
      <dgm:t>
        <a:bodyPr/>
        <a:lstStyle/>
        <a:p>
          <a:endParaRPr lang="es-CO"/>
        </a:p>
      </dgm:t>
    </dgm:pt>
    <dgm:pt modelId="{E441F46E-5578-4163-814D-A0526D829751}" type="pres">
      <dgm:prSet presAssocID="{46F20C9D-413A-4E37-B3FB-8C559D6B1B28}" presName="root1" presStyleCnt="0"/>
      <dgm:spPr/>
      <dgm:t>
        <a:bodyPr/>
        <a:lstStyle/>
        <a:p>
          <a:endParaRPr lang="es-CO"/>
        </a:p>
      </dgm:t>
    </dgm:pt>
    <dgm:pt modelId="{19E9AA7C-D1BB-4120-8764-9F060A49E793}" type="pres">
      <dgm:prSet presAssocID="{46F20C9D-413A-4E37-B3FB-8C559D6B1B28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9692DD0-C941-465D-8497-C759F788FC48}" type="pres">
      <dgm:prSet presAssocID="{46F20C9D-413A-4E37-B3FB-8C559D6B1B28}" presName="level2hierChild" presStyleCnt="0"/>
      <dgm:spPr/>
      <dgm:t>
        <a:bodyPr/>
        <a:lstStyle/>
        <a:p>
          <a:endParaRPr lang="es-CO"/>
        </a:p>
      </dgm:t>
    </dgm:pt>
    <dgm:pt modelId="{7946C436-E4A2-40E3-B906-6C384ABF78BD}" type="pres">
      <dgm:prSet presAssocID="{8B4F942C-0BA3-4016-8333-CDCF53C5C1AF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6F46674A-05FB-4AB5-ADC9-9D6117C970C3}" type="pres">
      <dgm:prSet presAssocID="{8B4F942C-0BA3-4016-8333-CDCF53C5C1AF}" presName="connTx" presStyleLbl="parChTrans1D2" presStyleIdx="0" presStyleCnt="2"/>
      <dgm:spPr/>
      <dgm:t>
        <a:bodyPr/>
        <a:lstStyle/>
        <a:p>
          <a:endParaRPr lang="es-CO"/>
        </a:p>
      </dgm:t>
    </dgm:pt>
    <dgm:pt modelId="{E88C7B35-B0EF-432F-8393-9F5DB54D238C}" type="pres">
      <dgm:prSet presAssocID="{4C259E02-BD39-40E5-B8DE-0985C4B4DEAD}" presName="root2" presStyleCnt="0"/>
      <dgm:spPr/>
      <dgm:t>
        <a:bodyPr/>
        <a:lstStyle/>
        <a:p>
          <a:endParaRPr lang="es-CO"/>
        </a:p>
      </dgm:t>
    </dgm:pt>
    <dgm:pt modelId="{8F599A99-11CA-4F37-BC58-7273D4CEE859}" type="pres">
      <dgm:prSet presAssocID="{4C259E02-BD39-40E5-B8DE-0985C4B4DE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03D0F1F-A31E-4C77-9662-0665A058EBAE}" type="pres">
      <dgm:prSet presAssocID="{4C259E02-BD39-40E5-B8DE-0985C4B4DEAD}" presName="level3hierChild" presStyleCnt="0"/>
      <dgm:spPr/>
      <dgm:t>
        <a:bodyPr/>
        <a:lstStyle/>
        <a:p>
          <a:endParaRPr lang="es-CO"/>
        </a:p>
      </dgm:t>
    </dgm:pt>
    <dgm:pt modelId="{6E1195F2-2026-49B6-BC10-2DE157141315}" type="pres">
      <dgm:prSet presAssocID="{0A0BBD69-4000-4940-B7EC-1069355A538C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6CF0128F-F7B3-4601-89B4-A2C50B884045}" type="pres">
      <dgm:prSet presAssocID="{0A0BBD69-4000-4940-B7EC-1069355A538C}" presName="connTx" presStyleLbl="parChTrans1D2" presStyleIdx="1" presStyleCnt="2"/>
      <dgm:spPr/>
      <dgm:t>
        <a:bodyPr/>
        <a:lstStyle/>
        <a:p>
          <a:endParaRPr lang="es-CO"/>
        </a:p>
      </dgm:t>
    </dgm:pt>
    <dgm:pt modelId="{741122BF-5A31-435D-93DD-1F6ECCA3F01F}" type="pres">
      <dgm:prSet presAssocID="{4EDEF439-7341-44DA-8C68-38A0184BDD2D}" presName="root2" presStyleCnt="0"/>
      <dgm:spPr/>
      <dgm:t>
        <a:bodyPr/>
        <a:lstStyle/>
        <a:p>
          <a:endParaRPr lang="es-CO"/>
        </a:p>
      </dgm:t>
    </dgm:pt>
    <dgm:pt modelId="{BF860693-4AFA-4A5E-B244-E2F2C7AB9071}" type="pres">
      <dgm:prSet presAssocID="{4EDEF439-7341-44DA-8C68-38A0184BDD2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EDAE1B-2058-46DE-89FD-9D2E75F88CAA}" type="pres">
      <dgm:prSet presAssocID="{4EDEF439-7341-44DA-8C68-38A0184BDD2D}" presName="level3hierChild" presStyleCnt="0"/>
      <dgm:spPr/>
      <dgm:t>
        <a:bodyPr/>
        <a:lstStyle/>
        <a:p>
          <a:endParaRPr lang="es-CO"/>
        </a:p>
      </dgm:t>
    </dgm:pt>
  </dgm:ptLst>
  <dgm:cxnLst>
    <dgm:cxn modelId="{013557AA-1B77-4C6C-B143-68073F401A65}" srcId="{46F20C9D-413A-4E37-B3FB-8C559D6B1B28}" destId="{4EDEF439-7341-44DA-8C68-38A0184BDD2D}" srcOrd="1" destOrd="0" parTransId="{0A0BBD69-4000-4940-B7EC-1069355A538C}" sibTransId="{5EE7DDCB-080E-4C21-B90E-FF6AFEC36E33}"/>
    <dgm:cxn modelId="{E90B7922-656C-435E-BBE7-A7528528C19A}" srcId="{1E0D4F4A-22BC-4C60-8AE6-F4C75E6C3339}" destId="{46F20C9D-413A-4E37-B3FB-8C559D6B1B28}" srcOrd="1" destOrd="0" parTransId="{E1C4949B-6835-4E44-82E7-7C94E96EE1B9}" sibTransId="{968D18D7-B83B-4B16-918B-1192203E5DD7}"/>
    <dgm:cxn modelId="{AB7C4D09-4FD7-4D20-98E2-F193032667E7}" type="presOf" srcId="{46F20C9D-413A-4E37-B3FB-8C559D6B1B28}" destId="{19E9AA7C-D1BB-4120-8764-9F060A49E793}" srcOrd="0" destOrd="0" presId="urn:microsoft.com/office/officeart/2005/8/layout/hierarchy2"/>
    <dgm:cxn modelId="{9595C8EF-1A58-4525-8670-4A9B7BE1BDEF}" srcId="{46F20C9D-413A-4E37-B3FB-8C559D6B1B28}" destId="{4C259E02-BD39-40E5-B8DE-0985C4B4DEAD}" srcOrd="0" destOrd="0" parTransId="{8B4F942C-0BA3-4016-8333-CDCF53C5C1AF}" sibTransId="{996C08AC-A767-4688-B850-EDA50A6DC747}"/>
    <dgm:cxn modelId="{5D9BA7AA-5F66-4B8C-9A95-983672516DB0}" type="presOf" srcId="{F5970D16-051E-4F3B-A0CD-805855F4A2DD}" destId="{59E87CF6-2033-4FEE-9892-906918BF38A3}" srcOrd="0" destOrd="0" presId="urn:microsoft.com/office/officeart/2005/8/layout/hierarchy2"/>
    <dgm:cxn modelId="{4127BF58-B3E9-41A3-9368-2AB1757E7CBC}" type="presOf" srcId="{0A0BBD69-4000-4940-B7EC-1069355A538C}" destId="{6CF0128F-F7B3-4601-89B4-A2C50B884045}" srcOrd="1" destOrd="0" presId="urn:microsoft.com/office/officeart/2005/8/layout/hierarchy2"/>
    <dgm:cxn modelId="{A6CF33E3-15B9-4EE0-BEA0-43BD219EFAA4}" type="presOf" srcId="{8B4F942C-0BA3-4016-8333-CDCF53C5C1AF}" destId="{6F46674A-05FB-4AB5-ADC9-9D6117C970C3}" srcOrd="1" destOrd="0" presId="urn:microsoft.com/office/officeart/2005/8/layout/hierarchy2"/>
    <dgm:cxn modelId="{57FE5045-CD0F-4756-BF55-78384EBF4C6E}" srcId="{1E0D4F4A-22BC-4C60-8AE6-F4C75E6C3339}" destId="{F5970D16-051E-4F3B-A0CD-805855F4A2DD}" srcOrd="0" destOrd="0" parTransId="{CB50C3A4-B4B2-4631-9781-EA0088175253}" sibTransId="{E6361049-F1F7-47E7-94DC-69900869BA52}"/>
    <dgm:cxn modelId="{E26EEC1A-21F3-4B0D-BFC3-00984BD93AC6}" type="presOf" srcId="{8B4F942C-0BA3-4016-8333-CDCF53C5C1AF}" destId="{7946C436-E4A2-40E3-B906-6C384ABF78BD}" srcOrd="0" destOrd="0" presId="urn:microsoft.com/office/officeart/2005/8/layout/hierarchy2"/>
    <dgm:cxn modelId="{E29BCAAE-197F-43C1-A351-12C551A65FB5}" type="presOf" srcId="{0A0BBD69-4000-4940-B7EC-1069355A538C}" destId="{6E1195F2-2026-49B6-BC10-2DE157141315}" srcOrd="0" destOrd="0" presId="urn:microsoft.com/office/officeart/2005/8/layout/hierarchy2"/>
    <dgm:cxn modelId="{0A017311-5922-4322-A532-7156DE612C95}" type="presOf" srcId="{4C259E02-BD39-40E5-B8DE-0985C4B4DEAD}" destId="{8F599A99-11CA-4F37-BC58-7273D4CEE859}" srcOrd="0" destOrd="0" presId="urn:microsoft.com/office/officeart/2005/8/layout/hierarchy2"/>
    <dgm:cxn modelId="{5ABC1958-892D-46AC-8A20-5A496DFAEF14}" type="presOf" srcId="{1E0D4F4A-22BC-4C60-8AE6-F4C75E6C3339}" destId="{AAD31DBE-FA22-4A45-BADC-C69A2E48A664}" srcOrd="0" destOrd="0" presId="urn:microsoft.com/office/officeart/2005/8/layout/hierarchy2"/>
    <dgm:cxn modelId="{5E852ABE-3EAF-4531-AA41-7B28A9D2553B}" type="presOf" srcId="{4EDEF439-7341-44DA-8C68-38A0184BDD2D}" destId="{BF860693-4AFA-4A5E-B244-E2F2C7AB9071}" srcOrd="0" destOrd="0" presId="urn:microsoft.com/office/officeart/2005/8/layout/hierarchy2"/>
    <dgm:cxn modelId="{0B334E35-0F43-4C38-B6F5-573C5A93314E}" type="presParOf" srcId="{AAD31DBE-FA22-4A45-BADC-C69A2E48A664}" destId="{DA7A90BD-DBD1-4AC4-84A4-D1F49CB53ABB}" srcOrd="0" destOrd="0" presId="urn:microsoft.com/office/officeart/2005/8/layout/hierarchy2"/>
    <dgm:cxn modelId="{F82E934C-D009-4DD3-A01E-ED703CF8E6D2}" type="presParOf" srcId="{DA7A90BD-DBD1-4AC4-84A4-D1F49CB53ABB}" destId="{59E87CF6-2033-4FEE-9892-906918BF38A3}" srcOrd="0" destOrd="0" presId="urn:microsoft.com/office/officeart/2005/8/layout/hierarchy2"/>
    <dgm:cxn modelId="{A1949712-7673-413F-97AE-2A687BCC1F41}" type="presParOf" srcId="{DA7A90BD-DBD1-4AC4-84A4-D1F49CB53ABB}" destId="{FAE389E4-7C85-48CF-8E52-C48AB6502534}" srcOrd="1" destOrd="0" presId="urn:microsoft.com/office/officeart/2005/8/layout/hierarchy2"/>
    <dgm:cxn modelId="{E32F88E9-3FDA-40F8-BCEA-0367872219BF}" type="presParOf" srcId="{AAD31DBE-FA22-4A45-BADC-C69A2E48A664}" destId="{E441F46E-5578-4163-814D-A0526D829751}" srcOrd="1" destOrd="0" presId="urn:microsoft.com/office/officeart/2005/8/layout/hierarchy2"/>
    <dgm:cxn modelId="{68350A1B-8C29-416F-A348-DCA2EB46267E}" type="presParOf" srcId="{E441F46E-5578-4163-814D-A0526D829751}" destId="{19E9AA7C-D1BB-4120-8764-9F060A49E793}" srcOrd="0" destOrd="0" presId="urn:microsoft.com/office/officeart/2005/8/layout/hierarchy2"/>
    <dgm:cxn modelId="{C1CFD8F3-0A8B-4FCC-9083-5795A3BB26DB}" type="presParOf" srcId="{E441F46E-5578-4163-814D-A0526D829751}" destId="{49692DD0-C941-465D-8497-C759F788FC48}" srcOrd="1" destOrd="0" presId="urn:microsoft.com/office/officeart/2005/8/layout/hierarchy2"/>
    <dgm:cxn modelId="{379B173C-EA59-4677-9366-1A0D48A6B4AF}" type="presParOf" srcId="{49692DD0-C941-465D-8497-C759F788FC48}" destId="{7946C436-E4A2-40E3-B906-6C384ABF78BD}" srcOrd="0" destOrd="0" presId="urn:microsoft.com/office/officeart/2005/8/layout/hierarchy2"/>
    <dgm:cxn modelId="{EA685D60-759D-4632-B98C-6887A54B6E72}" type="presParOf" srcId="{7946C436-E4A2-40E3-B906-6C384ABF78BD}" destId="{6F46674A-05FB-4AB5-ADC9-9D6117C970C3}" srcOrd="0" destOrd="0" presId="urn:microsoft.com/office/officeart/2005/8/layout/hierarchy2"/>
    <dgm:cxn modelId="{53A49D34-A7F3-4E52-926A-61D1BB10ECC5}" type="presParOf" srcId="{49692DD0-C941-465D-8497-C759F788FC48}" destId="{E88C7B35-B0EF-432F-8393-9F5DB54D238C}" srcOrd="1" destOrd="0" presId="urn:microsoft.com/office/officeart/2005/8/layout/hierarchy2"/>
    <dgm:cxn modelId="{019645DC-4B54-4D0F-A0B4-575C2D100947}" type="presParOf" srcId="{E88C7B35-B0EF-432F-8393-9F5DB54D238C}" destId="{8F599A99-11CA-4F37-BC58-7273D4CEE859}" srcOrd="0" destOrd="0" presId="urn:microsoft.com/office/officeart/2005/8/layout/hierarchy2"/>
    <dgm:cxn modelId="{223B9CEA-9CCE-4C3A-9994-98B23A36C19B}" type="presParOf" srcId="{E88C7B35-B0EF-432F-8393-9F5DB54D238C}" destId="{503D0F1F-A31E-4C77-9662-0665A058EBAE}" srcOrd="1" destOrd="0" presId="urn:microsoft.com/office/officeart/2005/8/layout/hierarchy2"/>
    <dgm:cxn modelId="{23B6F744-7FB3-458F-998C-9410CB2C41E0}" type="presParOf" srcId="{49692DD0-C941-465D-8497-C759F788FC48}" destId="{6E1195F2-2026-49B6-BC10-2DE157141315}" srcOrd="2" destOrd="0" presId="urn:microsoft.com/office/officeart/2005/8/layout/hierarchy2"/>
    <dgm:cxn modelId="{5515172A-D454-47E1-B5D7-E245085BEA32}" type="presParOf" srcId="{6E1195F2-2026-49B6-BC10-2DE157141315}" destId="{6CF0128F-F7B3-4601-89B4-A2C50B884045}" srcOrd="0" destOrd="0" presId="urn:microsoft.com/office/officeart/2005/8/layout/hierarchy2"/>
    <dgm:cxn modelId="{5A341A0B-6AEA-4ECC-9AB2-467081B9D237}" type="presParOf" srcId="{49692DD0-C941-465D-8497-C759F788FC48}" destId="{741122BF-5A31-435D-93DD-1F6ECCA3F01F}" srcOrd="3" destOrd="0" presId="urn:microsoft.com/office/officeart/2005/8/layout/hierarchy2"/>
    <dgm:cxn modelId="{A075153F-B818-42CB-B6DF-3EC1602269C2}" type="presParOf" srcId="{741122BF-5A31-435D-93DD-1F6ECCA3F01F}" destId="{BF860693-4AFA-4A5E-B244-E2F2C7AB9071}" srcOrd="0" destOrd="0" presId="urn:microsoft.com/office/officeart/2005/8/layout/hierarchy2"/>
    <dgm:cxn modelId="{1891E117-B76A-4F6F-B9F6-704D1DC5162D}" type="presParOf" srcId="{741122BF-5A31-435D-93DD-1F6ECCA3F01F}" destId="{B0EDAE1B-2058-46DE-89FD-9D2E75F88C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33A8B-6593-4C9E-B211-16C294BC9E9B}">
      <dsp:nvSpPr>
        <dsp:cNvPr id="0" name=""/>
        <dsp:cNvSpPr/>
      </dsp:nvSpPr>
      <dsp:spPr>
        <a:xfrm>
          <a:off x="0" y="12409"/>
          <a:ext cx="8229600" cy="13513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500" b="1" kern="1200" dirty="0" smtClean="0"/>
            <a:t>Separación del proponente y de la oferta para su evaluación</a:t>
          </a:r>
          <a:endParaRPr lang="es-CO" sz="3500" b="1" kern="1200" dirty="0"/>
        </a:p>
      </dsp:txBody>
      <dsp:txXfrm>
        <a:off x="0" y="12409"/>
        <a:ext cx="8229600" cy="13513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E379F-452C-4240-9BCF-7241ADA24913}">
      <dsp:nvSpPr>
        <dsp:cNvPr id="0" name=""/>
        <dsp:cNvSpPr/>
      </dsp:nvSpPr>
      <dsp:spPr>
        <a:xfrm>
          <a:off x="3527360" y="597392"/>
          <a:ext cx="4516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60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741108" y="640644"/>
        <a:ext cx="24110" cy="4935"/>
      </dsp:txXfrm>
    </dsp:sp>
    <dsp:sp modelId="{4390C711-DF8E-4C57-8363-DAE56D43A9B7}">
      <dsp:nvSpPr>
        <dsp:cNvPr id="0" name=""/>
        <dsp:cNvSpPr/>
      </dsp:nvSpPr>
      <dsp:spPr>
        <a:xfrm>
          <a:off x="390556" y="0"/>
          <a:ext cx="3138603" cy="12862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Se identifica el menor precio inicial y se anuncia y se invita a mejorar el precio</a:t>
          </a:r>
          <a:endParaRPr lang="es-MX" sz="1600" b="1" kern="1200" dirty="0"/>
        </a:p>
      </dsp:txBody>
      <dsp:txXfrm>
        <a:off x="390556" y="0"/>
        <a:ext cx="3138603" cy="1286225"/>
      </dsp:txXfrm>
    </dsp:sp>
    <dsp:sp modelId="{91A82B08-BE21-4932-A47E-F268668B712D}">
      <dsp:nvSpPr>
        <dsp:cNvPr id="0" name=""/>
        <dsp:cNvSpPr/>
      </dsp:nvSpPr>
      <dsp:spPr>
        <a:xfrm>
          <a:off x="2019753" y="1284425"/>
          <a:ext cx="3890466" cy="257499"/>
        </a:xfrm>
        <a:custGeom>
          <a:avLst/>
          <a:gdLst/>
          <a:ahLst/>
          <a:cxnLst/>
          <a:rect l="0" t="0" r="0" b="0"/>
          <a:pathLst>
            <a:path>
              <a:moveTo>
                <a:pt x="3890466" y="0"/>
              </a:moveTo>
              <a:lnTo>
                <a:pt x="3890466" y="145849"/>
              </a:lnTo>
              <a:lnTo>
                <a:pt x="0" y="145849"/>
              </a:lnTo>
              <a:lnTo>
                <a:pt x="0" y="257499"/>
              </a:lnTo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867458" y="1410706"/>
        <a:ext cx="195055" cy="4935"/>
      </dsp:txXfrm>
    </dsp:sp>
    <dsp:sp modelId="{982297C9-9481-4D19-959B-6147C38AE083}">
      <dsp:nvSpPr>
        <dsp:cNvPr id="0" name=""/>
        <dsp:cNvSpPr/>
      </dsp:nvSpPr>
      <dsp:spPr>
        <a:xfrm>
          <a:off x="4011366" y="0"/>
          <a:ext cx="3797708" cy="1286225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73000"/>
                <a:satMod val="150000"/>
              </a:schemeClr>
            </a:gs>
            <a:gs pos="25000">
              <a:schemeClr val="accent5">
                <a:hueOff val="-2483469"/>
                <a:satOff val="9953"/>
                <a:lumOff val="215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2483469"/>
                <a:satOff val="9953"/>
                <a:lumOff val="215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2483469"/>
                <a:satOff val="9953"/>
                <a:lumOff val="2157"/>
                <a:alphaOff val="0"/>
                <a:shade val="57000"/>
                <a:satMod val="12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56000"/>
                <a:satMod val="145000"/>
              </a:schemeClr>
            </a:gs>
            <a:gs pos="88000">
              <a:schemeClr val="accent5">
                <a:hueOff val="-2483469"/>
                <a:satOff val="9953"/>
                <a:lumOff val="2157"/>
                <a:alphaOff val="0"/>
                <a:shade val="63000"/>
                <a:satMod val="16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2483469"/>
              <a:satOff val="9953"/>
              <a:lumOff val="215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2483469"/>
              <a:satOff val="9953"/>
              <a:lumOff val="2157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Se reciben sobres con formularios de lance</a:t>
          </a:r>
          <a:endParaRPr lang="es-CO" sz="1600" b="1" kern="1200" dirty="0"/>
        </a:p>
      </dsp:txBody>
      <dsp:txXfrm>
        <a:off x="4011366" y="0"/>
        <a:ext cx="3797708" cy="1286225"/>
      </dsp:txXfrm>
    </dsp:sp>
    <dsp:sp modelId="{11BF3714-E58B-4EDA-8897-D192E2FD8AA3}">
      <dsp:nvSpPr>
        <dsp:cNvPr id="0" name=""/>
        <dsp:cNvSpPr/>
      </dsp:nvSpPr>
      <dsp:spPr>
        <a:xfrm>
          <a:off x="3587255" y="2171716"/>
          <a:ext cx="10010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01081" y="45720"/>
              </a:lnTo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62004" y="2214968"/>
        <a:ext cx="51584" cy="4935"/>
      </dsp:txXfrm>
    </dsp:sp>
    <dsp:sp modelId="{1E0B2220-5884-4C74-B2BB-816F1B64C4E5}">
      <dsp:nvSpPr>
        <dsp:cNvPr id="0" name=""/>
        <dsp:cNvSpPr/>
      </dsp:nvSpPr>
      <dsp:spPr>
        <a:xfrm>
          <a:off x="450452" y="1574324"/>
          <a:ext cx="3138603" cy="1286225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73000"/>
                <a:satMod val="150000"/>
              </a:schemeClr>
            </a:gs>
            <a:gs pos="25000">
              <a:schemeClr val="accent5">
                <a:hueOff val="-4966938"/>
                <a:satOff val="19906"/>
                <a:lumOff val="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4966938"/>
                <a:satOff val="19906"/>
                <a:lumOff val="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57000"/>
                <a:satMod val="12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56000"/>
                <a:satMod val="145000"/>
              </a:schemeClr>
            </a:gs>
            <a:gs pos="88000">
              <a:schemeClr val="accent5">
                <a:hueOff val="-4966938"/>
                <a:satOff val="19906"/>
                <a:lumOff val="4314"/>
                <a:alphaOff val="0"/>
                <a:shade val="63000"/>
                <a:satMod val="16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Se verifican los formularios y se anuncia el menor precio</a:t>
          </a:r>
          <a:endParaRPr lang="es-CO" sz="1600" b="1" kern="1200" dirty="0"/>
        </a:p>
      </dsp:txBody>
      <dsp:txXfrm>
        <a:off x="450452" y="1574324"/>
        <a:ext cx="3138603" cy="1286225"/>
      </dsp:txXfrm>
    </dsp:sp>
    <dsp:sp modelId="{4A594354-0AE8-48B5-8839-EF4B287F7A38}">
      <dsp:nvSpPr>
        <dsp:cNvPr id="0" name=""/>
        <dsp:cNvSpPr/>
      </dsp:nvSpPr>
      <dsp:spPr>
        <a:xfrm>
          <a:off x="4774558" y="2858749"/>
          <a:ext cx="1415479" cy="392315"/>
        </a:xfrm>
        <a:custGeom>
          <a:avLst/>
          <a:gdLst/>
          <a:ahLst/>
          <a:cxnLst/>
          <a:rect l="0" t="0" r="0" b="0"/>
          <a:pathLst>
            <a:path>
              <a:moveTo>
                <a:pt x="1415479" y="0"/>
              </a:moveTo>
              <a:lnTo>
                <a:pt x="1415479" y="213257"/>
              </a:lnTo>
              <a:lnTo>
                <a:pt x="0" y="213257"/>
              </a:lnTo>
              <a:lnTo>
                <a:pt x="0" y="392315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5445365" y="3052438"/>
        <a:ext cx="73865" cy="4935"/>
      </dsp:txXfrm>
    </dsp:sp>
    <dsp:sp modelId="{3BA69D65-CA45-419D-8B99-C5FE69B27E84}">
      <dsp:nvSpPr>
        <dsp:cNvPr id="0" name=""/>
        <dsp:cNvSpPr/>
      </dsp:nvSpPr>
      <dsp:spPr>
        <a:xfrm>
          <a:off x="4620736" y="1574324"/>
          <a:ext cx="3138603" cy="1286225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73000"/>
                <a:satMod val="150000"/>
              </a:schemeClr>
            </a:gs>
            <a:gs pos="25000">
              <a:schemeClr val="accent5">
                <a:hueOff val="-7450407"/>
                <a:satOff val="29858"/>
                <a:lumOff val="64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7450407"/>
                <a:satOff val="29858"/>
                <a:lumOff val="64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7450407"/>
                <a:satOff val="29858"/>
                <a:lumOff val="6471"/>
                <a:alphaOff val="0"/>
                <a:shade val="57000"/>
                <a:satMod val="12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56000"/>
                <a:satMod val="145000"/>
              </a:schemeClr>
            </a:gs>
            <a:gs pos="88000">
              <a:schemeClr val="accent5">
                <a:hueOff val="-7450407"/>
                <a:satOff val="29858"/>
                <a:lumOff val="6471"/>
                <a:alphaOff val="0"/>
                <a:shade val="63000"/>
                <a:satMod val="16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7450407"/>
              <a:satOff val="29858"/>
              <a:lumOff val="64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7450407"/>
              <a:satOff val="29858"/>
              <a:lumOff val="6471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Si no se puja, no puede hacerlo en otra ronda, pero se debe seguir diligenciando formularios y sobres que indican que no se harán más lances.</a:t>
          </a:r>
          <a:endParaRPr lang="es-CO" sz="1600" b="1" kern="1200" dirty="0"/>
        </a:p>
      </dsp:txBody>
      <dsp:txXfrm>
        <a:off x="4620736" y="1574324"/>
        <a:ext cx="3138603" cy="1286225"/>
      </dsp:txXfrm>
    </dsp:sp>
    <dsp:sp modelId="{449349AC-0020-49AF-AF8C-509F5D9074D5}">
      <dsp:nvSpPr>
        <dsp:cNvPr id="0" name=""/>
        <dsp:cNvSpPr/>
      </dsp:nvSpPr>
      <dsp:spPr>
        <a:xfrm>
          <a:off x="3048326" y="3283464"/>
          <a:ext cx="3452463" cy="128622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Cuando ningún lance mejore el menor de los presentados en la ronda anterior termina la subasta y se adjudica. </a:t>
          </a:r>
          <a:endParaRPr lang="es-CO" sz="1600" b="1" kern="1200" dirty="0"/>
        </a:p>
      </dsp:txBody>
      <dsp:txXfrm>
        <a:off x="3048326" y="3283464"/>
        <a:ext cx="3452463" cy="12862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5E6E5-C868-4616-A8DF-3EC5DDC1FCF6}">
      <dsp:nvSpPr>
        <dsp:cNvPr id="0" name=""/>
        <dsp:cNvSpPr/>
      </dsp:nvSpPr>
      <dsp:spPr>
        <a:xfrm rot="5441297">
          <a:off x="741957" y="1013047"/>
          <a:ext cx="1490883" cy="193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B18BDF-A62A-43EC-BD3A-FE72ED9E62EA}">
      <dsp:nvSpPr>
        <dsp:cNvPr id="0" name=""/>
        <dsp:cNvSpPr/>
      </dsp:nvSpPr>
      <dsp:spPr>
        <a:xfrm>
          <a:off x="0" y="42854"/>
          <a:ext cx="4275589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 subasta inicia en la fecha y hora señalada, por el tiempo determinado, y con autorización de la entidad con uso de los mecanismos de seguridad</a:t>
          </a:r>
          <a:endParaRPr lang="es-MX" sz="1600" kern="1200" dirty="0"/>
        </a:p>
      </dsp:txBody>
      <dsp:txXfrm>
        <a:off x="0" y="42854"/>
        <a:ext cx="4275589" cy="1292304"/>
      </dsp:txXfrm>
    </dsp:sp>
    <dsp:sp modelId="{9378C710-4D55-4613-AAC9-4E0A7F8F2CEB}">
      <dsp:nvSpPr>
        <dsp:cNvPr id="0" name=""/>
        <dsp:cNvSpPr/>
      </dsp:nvSpPr>
      <dsp:spPr>
        <a:xfrm rot="5437655">
          <a:off x="688734" y="2548964"/>
          <a:ext cx="1562307" cy="193845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DCB44-23FF-4CF2-BCD2-B3E2DAF45038}">
      <dsp:nvSpPr>
        <dsp:cNvPr id="0" name=""/>
        <dsp:cNvSpPr/>
      </dsp:nvSpPr>
      <dsp:spPr>
        <a:xfrm>
          <a:off x="0" y="1543051"/>
          <a:ext cx="423977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73000"/>
                <a:satMod val="150000"/>
              </a:schemeClr>
            </a:gs>
            <a:gs pos="25000">
              <a:schemeClr val="accent5">
                <a:hueOff val="-2483469"/>
                <a:satOff val="9953"/>
                <a:lumOff val="215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2483469"/>
                <a:satOff val="9953"/>
                <a:lumOff val="215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2483469"/>
                <a:satOff val="9953"/>
                <a:lumOff val="2157"/>
                <a:alphaOff val="0"/>
                <a:shade val="57000"/>
                <a:satMod val="12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56000"/>
                <a:satMod val="145000"/>
              </a:schemeClr>
            </a:gs>
            <a:gs pos="88000">
              <a:schemeClr val="accent5">
                <a:hueOff val="-2483469"/>
                <a:satOff val="9953"/>
                <a:lumOff val="2157"/>
                <a:alphaOff val="0"/>
                <a:shade val="63000"/>
                <a:satMod val="16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2483469"/>
              <a:satOff val="9953"/>
              <a:lumOff val="215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2483469"/>
              <a:satOff val="9953"/>
              <a:lumOff val="2157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Precio de arranque es el menor precio ofrecido en las propuestas</a:t>
          </a:r>
          <a:endParaRPr lang="es-CO" sz="1600" kern="1200" dirty="0"/>
        </a:p>
      </dsp:txBody>
      <dsp:txXfrm>
        <a:off x="0" y="1543051"/>
        <a:ext cx="4239770" cy="1292304"/>
      </dsp:txXfrm>
    </dsp:sp>
    <dsp:sp modelId="{7BF8AD41-6BE0-422B-9EDF-C22E1C9230C1}">
      <dsp:nvSpPr>
        <dsp:cNvPr id="0" name=""/>
        <dsp:cNvSpPr/>
      </dsp:nvSpPr>
      <dsp:spPr>
        <a:xfrm>
          <a:off x="1470530" y="3334782"/>
          <a:ext cx="4573355" cy="193845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EB849F-1BFD-45AE-A18C-755CE5EEDBC5}">
      <dsp:nvSpPr>
        <dsp:cNvPr id="0" name=""/>
        <dsp:cNvSpPr/>
      </dsp:nvSpPr>
      <dsp:spPr>
        <a:xfrm>
          <a:off x="0" y="3114687"/>
          <a:ext cx="4205546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73000"/>
                <a:satMod val="150000"/>
              </a:schemeClr>
            </a:gs>
            <a:gs pos="25000">
              <a:schemeClr val="accent5">
                <a:hueOff val="-4966938"/>
                <a:satOff val="19906"/>
                <a:lumOff val="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4966938"/>
                <a:satOff val="19906"/>
                <a:lumOff val="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57000"/>
                <a:satMod val="12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56000"/>
                <a:satMod val="145000"/>
              </a:schemeClr>
            </a:gs>
            <a:gs pos="88000">
              <a:schemeClr val="accent5">
                <a:hueOff val="-4966938"/>
                <a:satOff val="19906"/>
                <a:lumOff val="4314"/>
                <a:alphaOff val="0"/>
                <a:shade val="63000"/>
                <a:satMod val="16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Los lances se presentan de manera electrónica. NO hay rondas. El sistema no anula lances de forma automática por parecer precio artificialmente bajo</a:t>
          </a:r>
          <a:endParaRPr lang="es-CO" sz="1600" kern="1200" dirty="0"/>
        </a:p>
      </dsp:txBody>
      <dsp:txXfrm>
        <a:off x="0" y="3114687"/>
        <a:ext cx="4205546" cy="1292304"/>
      </dsp:txXfrm>
    </dsp:sp>
    <dsp:sp modelId="{743DAD13-8AD5-4115-8382-5876C62AEA83}">
      <dsp:nvSpPr>
        <dsp:cNvPr id="0" name=""/>
        <dsp:cNvSpPr/>
      </dsp:nvSpPr>
      <dsp:spPr>
        <a:xfrm rot="16184677">
          <a:off x="4740633" y="2026058"/>
          <a:ext cx="2608051" cy="19384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52A64B-41F4-488C-8B61-1A87311C0643}">
      <dsp:nvSpPr>
        <dsp:cNvPr id="0" name=""/>
        <dsp:cNvSpPr/>
      </dsp:nvSpPr>
      <dsp:spPr>
        <a:xfrm>
          <a:off x="5186368" y="3114687"/>
          <a:ext cx="301109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73000"/>
                <a:satMod val="150000"/>
              </a:schemeClr>
            </a:gs>
            <a:gs pos="25000">
              <a:schemeClr val="accent5">
                <a:hueOff val="-7450407"/>
                <a:satOff val="29858"/>
                <a:lumOff val="64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7450407"/>
                <a:satOff val="29858"/>
                <a:lumOff val="64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7450407"/>
                <a:satOff val="29858"/>
                <a:lumOff val="6471"/>
                <a:alphaOff val="0"/>
                <a:shade val="57000"/>
                <a:satMod val="12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56000"/>
                <a:satMod val="145000"/>
              </a:schemeClr>
            </a:gs>
            <a:gs pos="88000">
              <a:schemeClr val="accent5">
                <a:hueOff val="-7450407"/>
                <a:satOff val="29858"/>
                <a:lumOff val="6471"/>
                <a:alphaOff val="0"/>
                <a:shade val="63000"/>
                <a:satMod val="16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7450407"/>
              <a:satOff val="29858"/>
              <a:lumOff val="64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7450407"/>
              <a:satOff val="29858"/>
              <a:lumOff val="6471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La subasta termina al terminar el tiempo señalado </a:t>
          </a:r>
          <a:endParaRPr lang="es-CO" sz="1600" kern="1200" dirty="0"/>
        </a:p>
      </dsp:txBody>
      <dsp:txXfrm>
        <a:off x="5186368" y="3114687"/>
        <a:ext cx="3011090" cy="1292304"/>
      </dsp:txXfrm>
    </dsp:sp>
    <dsp:sp modelId="{9852790B-C20F-4236-B07E-3F5FCC901B87}">
      <dsp:nvSpPr>
        <dsp:cNvPr id="0" name=""/>
        <dsp:cNvSpPr/>
      </dsp:nvSpPr>
      <dsp:spPr>
        <a:xfrm>
          <a:off x="5130977" y="0"/>
          <a:ext cx="3098622" cy="2279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El proponente es informado durante la subasta, de su  último precio ofertado y su ubicación en la misma</a:t>
          </a:r>
          <a:endParaRPr lang="es-CO" sz="1600" kern="1200" dirty="0"/>
        </a:p>
      </dsp:txBody>
      <dsp:txXfrm>
        <a:off x="5130977" y="0"/>
        <a:ext cx="3098622" cy="227958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158A3-8219-4197-AF5B-C1569CA9E463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4C2A72-504F-458E-8D05-0DB5D1FC8AE0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Entidad determina viabilidad de hacer la subasta inversa ante bienes sometidos a control de precios</a:t>
          </a:r>
          <a:endParaRPr lang="en-US" sz="1400" kern="1200" dirty="0"/>
        </a:p>
      </dsp:txBody>
      <dsp:txXfrm>
        <a:off x="2281784" y="429966"/>
        <a:ext cx="1765125" cy="1765125"/>
      </dsp:txXfrm>
    </dsp:sp>
    <dsp:sp modelId="{2A85DD34-3CB9-49D4-87DF-440BE73B1CDC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subasta puede ser por ítem o por lote </a:t>
          </a:r>
          <a:endParaRPr lang="es-CO" sz="1400" kern="1200" dirty="0"/>
        </a:p>
      </dsp:txBody>
      <dsp:txXfrm>
        <a:off x="4182689" y="429966"/>
        <a:ext cx="1765125" cy="1765125"/>
      </dsp:txXfrm>
    </dsp:sp>
    <dsp:sp modelId="{1FA3C4A5-D8AD-48B1-93E5-706BB703C890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noProof="0" dirty="0" smtClean="0"/>
            <a:t>El resultado de la subasta se presenta al Comité Asesor para su recomendación</a:t>
          </a:r>
          <a:endParaRPr lang="es-CO" sz="1400" kern="1200" noProof="0" dirty="0"/>
        </a:p>
      </dsp:txBody>
      <dsp:txXfrm>
        <a:off x="2281784" y="2330870"/>
        <a:ext cx="1765125" cy="1765125"/>
      </dsp:txXfrm>
    </dsp:sp>
    <dsp:sp modelId="{0FE81CD2-7BBA-4EFF-BEF6-64C4EE4685A8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entidad puede abstenerse de pedir garantía de seriedad del ofrecimiento</a:t>
          </a:r>
          <a:endParaRPr lang="es-CO" sz="1400" kern="1200" dirty="0"/>
        </a:p>
      </dsp:txBody>
      <dsp:txXfrm>
        <a:off x="4182689" y="2330870"/>
        <a:ext cx="1765125" cy="17651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BEA4A-8297-436F-B370-1B20E093632F}">
      <dsp:nvSpPr>
        <dsp:cNvPr id="0" name=""/>
        <dsp:cNvSpPr/>
      </dsp:nvSpPr>
      <dsp:spPr>
        <a:xfrm rot="16200000">
          <a:off x="839396" y="-839396"/>
          <a:ext cx="2607486" cy="428628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latin typeface="Trebuchet MS" pitchFamily="34" charset="0"/>
            </a:rPr>
            <a:t>Más de 4.000 subastas entre los años 2008 y 2009</a:t>
          </a:r>
          <a:endParaRPr lang="es-ES" sz="2600" kern="1200" dirty="0"/>
        </a:p>
      </dsp:txBody>
      <dsp:txXfrm rot="16200000">
        <a:off x="1165332" y="-1165332"/>
        <a:ext cx="1955615" cy="4286280"/>
      </dsp:txXfrm>
    </dsp:sp>
    <dsp:sp modelId="{F407F689-78A6-4FF0-B01D-67CBA09DD24A}">
      <dsp:nvSpPr>
        <dsp:cNvPr id="0" name=""/>
        <dsp:cNvSpPr/>
      </dsp:nvSpPr>
      <dsp:spPr>
        <a:xfrm>
          <a:off x="4286280" y="0"/>
          <a:ext cx="4286280" cy="260748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>
              <a:latin typeface="Trebuchet MS" pitchFamily="34" charset="0"/>
            </a:rPr>
            <a:t>Ahorros estimados del 17% en promedio.</a:t>
          </a:r>
          <a:endParaRPr lang="es-ES" sz="2600" kern="1200" dirty="0"/>
        </a:p>
      </dsp:txBody>
      <dsp:txXfrm>
        <a:off x="4286280" y="0"/>
        <a:ext cx="4286280" cy="1955615"/>
      </dsp:txXfrm>
    </dsp:sp>
    <dsp:sp modelId="{1235B6D7-A033-45E8-9123-E43AE702CE57}">
      <dsp:nvSpPr>
        <dsp:cNvPr id="0" name=""/>
        <dsp:cNvSpPr/>
      </dsp:nvSpPr>
      <dsp:spPr>
        <a:xfrm rot="10800000">
          <a:off x="0" y="2607486"/>
          <a:ext cx="4286280" cy="2607486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latin typeface="Trebuchet MS" pitchFamily="34" charset="0"/>
            </a:rPr>
            <a:t>Tiempo del proceso de 20 días en promedio</a:t>
          </a:r>
          <a:endParaRPr lang="es-ES" sz="2600" kern="1200" dirty="0"/>
        </a:p>
      </dsp:txBody>
      <dsp:txXfrm rot="10800000">
        <a:off x="0" y="3259358"/>
        <a:ext cx="4286280" cy="1955615"/>
      </dsp:txXfrm>
    </dsp:sp>
    <dsp:sp modelId="{87D0D97D-8E7E-4A1E-BB4A-07387BE47486}">
      <dsp:nvSpPr>
        <dsp:cNvPr id="0" name=""/>
        <dsp:cNvSpPr/>
      </dsp:nvSpPr>
      <dsp:spPr>
        <a:xfrm rot="5400000">
          <a:off x="5125676" y="1768090"/>
          <a:ext cx="2607486" cy="428628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>
              <a:latin typeface="Trebuchet MS" pitchFamily="34" charset="0"/>
            </a:rPr>
            <a:t>Destacada por el Banco Mundial </a:t>
          </a:r>
          <a:r>
            <a:rPr lang="es-ES" sz="2600" kern="1200" dirty="0" smtClean="0">
              <a:latin typeface="Trebuchet MS" pitchFamily="34" charset="0"/>
            </a:rPr>
            <a:t>(Feria de las innovaciones 2008)</a:t>
          </a:r>
          <a:endParaRPr lang="es-ES" sz="2600" kern="1200" dirty="0"/>
        </a:p>
      </dsp:txBody>
      <dsp:txXfrm rot="5400000">
        <a:off x="5451612" y="2094026"/>
        <a:ext cx="1955615" cy="4286280"/>
      </dsp:txXfrm>
    </dsp:sp>
    <dsp:sp modelId="{5F4A0299-6879-4C6D-B42C-3ABB1B0ACB12}">
      <dsp:nvSpPr>
        <dsp:cNvPr id="0" name=""/>
        <dsp:cNvSpPr/>
      </dsp:nvSpPr>
      <dsp:spPr>
        <a:xfrm>
          <a:off x="3000395" y="1714513"/>
          <a:ext cx="2571768" cy="1785946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>
              <a:solidFill>
                <a:srgbClr val="FF0000"/>
              </a:solidFill>
              <a:latin typeface="Trebuchet MS" pitchFamily="34" charset="0"/>
            </a:rPr>
            <a:t>AHORRO POR MAS DE 125 MILLONES DE US $</a:t>
          </a:r>
        </a:p>
      </dsp:txBody>
      <dsp:txXfrm>
        <a:off x="3000395" y="1714513"/>
        <a:ext cx="2571768" cy="178594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A860DF-4647-4085-B674-FA489DE7BFFD}">
      <dsp:nvSpPr>
        <dsp:cNvPr id="0" name=""/>
        <dsp:cNvSpPr/>
      </dsp:nvSpPr>
      <dsp:spPr>
        <a:xfrm>
          <a:off x="2176238" y="1859114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Reglas de bolsa de productos</a:t>
          </a:r>
          <a:endParaRPr lang="es-CO" sz="1400" kern="1200" dirty="0"/>
        </a:p>
      </dsp:txBody>
      <dsp:txXfrm>
        <a:off x="2176238" y="1859114"/>
        <a:ext cx="1615468" cy="807734"/>
      </dsp:txXfrm>
    </dsp:sp>
    <dsp:sp modelId="{1F2E5C09-A4D2-48D0-9DC5-DA2E36EAB801}">
      <dsp:nvSpPr>
        <dsp:cNvPr id="0" name=""/>
        <dsp:cNvSpPr/>
      </dsp:nvSpPr>
      <dsp:spPr>
        <a:xfrm rot="17350740">
          <a:off x="3131319" y="1318025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 rot="17350740">
        <a:off x="4065625" y="1284913"/>
        <a:ext cx="98348" cy="98348"/>
      </dsp:txXfrm>
    </dsp:sp>
    <dsp:sp modelId="{97E685F9-FCA5-440C-9EF7-E34777B9CF6F}">
      <dsp:nvSpPr>
        <dsp:cNvPr id="0" name=""/>
        <dsp:cNvSpPr/>
      </dsp:nvSpPr>
      <dsp:spPr>
        <a:xfrm>
          <a:off x="4437893" y="1325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Formación</a:t>
          </a:r>
          <a:endParaRPr lang="es-CO" sz="1400" kern="1200" dirty="0"/>
        </a:p>
      </dsp:txBody>
      <dsp:txXfrm>
        <a:off x="4437893" y="1325"/>
        <a:ext cx="1615468" cy="807734"/>
      </dsp:txXfrm>
    </dsp:sp>
    <dsp:sp modelId="{96186665-119E-4ACA-9191-6A50348E636B}">
      <dsp:nvSpPr>
        <dsp:cNvPr id="0" name=""/>
        <dsp:cNvSpPr/>
      </dsp:nvSpPr>
      <dsp:spPr>
        <a:xfrm rot="18289469">
          <a:off x="3549025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18289469">
        <a:off x="4086511" y="1770245"/>
        <a:ext cx="56577" cy="56577"/>
      </dsp:txXfrm>
    </dsp:sp>
    <dsp:sp modelId="{B979C8F8-8DD3-4273-BDEA-BF2B45A08564}">
      <dsp:nvSpPr>
        <dsp:cNvPr id="0" name=""/>
        <dsp:cNvSpPr/>
      </dsp:nvSpPr>
      <dsp:spPr>
        <a:xfrm>
          <a:off x="4437893" y="930220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Celebración</a:t>
          </a:r>
          <a:endParaRPr lang="es-CO" sz="1400" kern="1200" dirty="0"/>
        </a:p>
      </dsp:txBody>
      <dsp:txXfrm>
        <a:off x="4437893" y="930220"/>
        <a:ext cx="1615468" cy="807734"/>
      </dsp:txXfrm>
    </dsp:sp>
    <dsp:sp modelId="{7CA8C657-F9FD-4766-A00F-57B4D9C8E7BC}">
      <dsp:nvSpPr>
        <dsp:cNvPr id="0" name=""/>
        <dsp:cNvSpPr/>
      </dsp:nvSpPr>
      <dsp:spPr>
        <a:xfrm>
          <a:off x="3791706" y="2246919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098645" y="2246826"/>
        <a:ext cx="32309" cy="32309"/>
      </dsp:txXfrm>
    </dsp:sp>
    <dsp:sp modelId="{FFC69FBC-D87E-48A6-B455-20C6414C9407}">
      <dsp:nvSpPr>
        <dsp:cNvPr id="0" name=""/>
        <dsp:cNvSpPr/>
      </dsp:nvSpPr>
      <dsp:spPr>
        <a:xfrm>
          <a:off x="4437893" y="1859114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Perfeccionamiento</a:t>
          </a:r>
          <a:endParaRPr lang="es-CO" sz="1400" kern="1200" dirty="0"/>
        </a:p>
      </dsp:txBody>
      <dsp:txXfrm>
        <a:off x="4437893" y="1859114"/>
        <a:ext cx="1615468" cy="807734"/>
      </dsp:txXfrm>
    </dsp:sp>
    <dsp:sp modelId="{7BE6DE20-28B8-4FDF-AB08-4A1091BBD557}">
      <dsp:nvSpPr>
        <dsp:cNvPr id="0" name=""/>
        <dsp:cNvSpPr/>
      </dsp:nvSpPr>
      <dsp:spPr>
        <a:xfrm rot="3310531">
          <a:off x="3549025" y="2711366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3310531">
        <a:off x="4086511" y="2699139"/>
        <a:ext cx="56577" cy="56577"/>
      </dsp:txXfrm>
    </dsp:sp>
    <dsp:sp modelId="{0078A287-1B65-4A3A-9468-D144DB50A4F1}">
      <dsp:nvSpPr>
        <dsp:cNvPr id="0" name=""/>
        <dsp:cNvSpPr/>
      </dsp:nvSpPr>
      <dsp:spPr>
        <a:xfrm>
          <a:off x="4437893" y="2788008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Ejecución</a:t>
          </a:r>
          <a:endParaRPr lang="es-CO" sz="1400" kern="1200" dirty="0"/>
        </a:p>
      </dsp:txBody>
      <dsp:txXfrm>
        <a:off x="4437893" y="2788008"/>
        <a:ext cx="1615468" cy="807734"/>
      </dsp:txXfrm>
    </dsp:sp>
    <dsp:sp modelId="{72894098-F2E5-465E-B570-EA9AB8A89BBD}">
      <dsp:nvSpPr>
        <dsp:cNvPr id="0" name=""/>
        <dsp:cNvSpPr/>
      </dsp:nvSpPr>
      <dsp:spPr>
        <a:xfrm rot="4249260">
          <a:off x="3131319" y="3175813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 rot="4249260">
        <a:off x="4065625" y="3142701"/>
        <a:ext cx="98348" cy="98348"/>
      </dsp:txXfrm>
    </dsp:sp>
    <dsp:sp modelId="{B3FA0382-A130-418E-A687-103F176EA549}">
      <dsp:nvSpPr>
        <dsp:cNvPr id="0" name=""/>
        <dsp:cNvSpPr/>
      </dsp:nvSpPr>
      <dsp:spPr>
        <a:xfrm>
          <a:off x="4437893" y="3716902"/>
          <a:ext cx="1615468" cy="80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liquidación </a:t>
          </a:r>
          <a:endParaRPr lang="es-CO" sz="1400" kern="1200" dirty="0"/>
        </a:p>
      </dsp:txBody>
      <dsp:txXfrm>
        <a:off x="4437893" y="3716902"/>
        <a:ext cx="1615468" cy="80773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70823-4387-45B9-8905-B1F82FC54DAC}">
      <dsp:nvSpPr>
        <dsp:cNvPr id="0" name=""/>
        <dsp:cNvSpPr/>
      </dsp:nvSpPr>
      <dsp:spPr>
        <a:xfrm>
          <a:off x="0" y="29001"/>
          <a:ext cx="8229600" cy="8108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Negociación en bolsa es presencial (podría en el futuro ser electrónica)</a:t>
          </a:r>
          <a:endParaRPr lang="es-CO" sz="2100" kern="1200" dirty="0"/>
        </a:p>
      </dsp:txBody>
      <dsp:txXfrm>
        <a:off x="0" y="29001"/>
        <a:ext cx="8229600" cy="810809"/>
      </dsp:txXfrm>
    </dsp:sp>
    <dsp:sp modelId="{6CE94C8A-7105-4457-9E54-48931CFFA28B}">
      <dsp:nvSpPr>
        <dsp:cNvPr id="0" name=""/>
        <dsp:cNvSpPr/>
      </dsp:nvSpPr>
      <dsp:spPr>
        <a:xfrm>
          <a:off x="0" y="900291"/>
          <a:ext cx="8229600" cy="81080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Entidad otorga garantía de cumplimiento</a:t>
          </a:r>
          <a:endParaRPr lang="es-CO" sz="2100" kern="1200" dirty="0"/>
        </a:p>
      </dsp:txBody>
      <dsp:txXfrm>
        <a:off x="0" y="900291"/>
        <a:ext cx="8229600" cy="810809"/>
      </dsp:txXfrm>
    </dsp:sp>
    <dsp:sp modelId="{8EF45855-4F2E-41D4-B186-8639332ADEF0}">
      <dsp:nvSpPr>
        <dsp:cNvPr id="0" name=""/>
        <dsp:cNvSpPr/>
      </dsp:nvSpPr>
      <dsp:spPr>
        <a:xfrm>
          <a:off x="0" y="1771581"/>
          <a:ext cx="8229600" cy="81080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Sólo se puede actual por intermedio de comisionistas</a:t>
          </a:r>
          <a:endParaRPr lang="es-CO" sz="2100" kern="1200" dirty="0"/>
        </a:p>
      </dsp:txBody>
      <dsp:txXfrm>
        <a:off x="0" y="1771581"/>
        <a:ext cx="8229600" cy="810809"/>
      </dsp:txXfrm>
    </dsp:sp>
    <dsp:sp modelId="{62E75871-EDFC-4B3F-8AD1-E1EE33B7725C}">
      <dsp:nvSpPr>
        <dsp:cNvPr id="0" name=""/>
        <dsp:cNvSpPr/>
      </dsp:nvSpPr>
      <dsp:spPr>
        <a:xfrm>
          <a:off x="0" y="2642871"/>
          <a:ext cx="8229600" cy="81080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Beneficios</a:t>
          </a:r>
          <a:endParaRPr lang="es-CO" sz="2100" kern="1200" dirty="0"/>
        </a:p>
      </dsp:txBody>
      <dsp:txXfrm>
        <a:off x="0" y="2642871"/>
        <a:ext cx="8229600" cy="810809"/>
      </dsp:txXfrm>
    </dsp:sp>
    <dsp:sp modelId="{AEF9878D-2CE1-4233-AD84-ADEB2AD7B669}">
      <dsp:nvSpPr>
        <dsp:cNvPr id="0" name=""/>
        <dsp:cNvSpPr/>
      </dsp:nvSpPr>
      <dsp:spPr>
        <a:xfrm>
          <a:off x="0" y="3453681"/>
          <a:ext cx="8229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 smtClean="0"/>
            <a:t>Adquisición a menor precio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 smtClean="0"/>
            <a:t>Garantía de mecanismo bursátil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600" kern="1200" dirty="0" smtClean="0"/>
            <a:t>Agregación de demanda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CO" sz="1600" kern="1200" dirty="0"/>
        </a:p>
      </dsp:txBody>
      <dsp:txXfrm>
        <a:off x="0" y="3453681"/>
        <a:ext cx="8229600" cy="104328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A0B8EC-BC9E-4A86-896C-0E0262CC9CCD}">
      <dsp:nvSpPr>
        <dsp:cNvPr id="0" name=""/>
        <dsp:cNvSpPr/>
      </dsp:nvSpPr>
      <dsp:spPr>
        <a:xfrm>
          <a:off x="1689992" y="1181992"/>
          <a:ext cx="2944614" cy="29446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689992" y="1181992"/>
        <a:ext cx="2944614" cy="2944614"/>
      </dsp:txXfrm>
    </dsp:sp>
    <dsp:sp modelId="{DB2FB6CF-EEE1-4A2D-A58D-BFCAB44BE685}">
      <dsp:nvSpPr>
        <dsp:cNvPr id="0" name=""/>
        <dsp:cNvSpPr/>
      </dsp:nvSpPr>
      <dsp:spPr>
        <a:xfrm>
          <a:off x="2426146" y="525"/>
          <a:ext cx="1472307" cy="14723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Comitente</a:t>
          </a:r>
          <a:r>
            <a:rPr lang="en-US" sz="1400" kern="1200" dirty="0" smtClean="0"/>
            <a:t> Comprador (</a:t>
          </a:r>
          <a:r>
            <a:rPr lang="en-US" sz="1400" kern="1200" dirty="0" err="1" smtClean="0"/>
            <a:t>Entidad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426146" y="525"/>
        <a:ext cx="1472307" cy="1472307"/>
      </dsp:txXfrm>
    </dsp:sp>
    <dsp:sp modelId="{8DBF5FB8-77C6-4BEA-9209-85E307845AE2}">
      <dsp:nvSpPr>
        <dsp:cNvPr id="0" name=""/>
        <dsp:cNvSpPr/>
      </dsp:nvSpPr>
      <dsp:spPr>
        <a:xfrm>
          <a:off x="2426146" y="3835767"/>
          <a:ext cx="1472307" cy="147230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Comitente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Vendedor</a:t>
          </a:r>
          <a:r>
            <a:rPr lang="en-US" sz="1400" kern="1200" dirty="0" smtClean="0"/>
            <a:t>  (</a:t>
          </a:r>
          <a:r>
            <a:rPr lang="en-US" sz="1400" kern="1200" dirty="0" err="1" smtClean="0"/>
            <a:t>Proveedor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2426146" y="3835767"/>
        <a:ext cx="1472307" cy="147230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7E7F7-D14A-4C34-898E-0B81B0FFED02}">
      <dsp:nvSpPr>
        <dsp:cNvPr id="0" name=""/>
        <dsp:cNvSpPr/>
      </dsp:nvSpPr>
      <dsp:spPr>
        <a:xfrm>
          <a:off x="4820850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Comisionista vendedor</a:t>
          </a:r>
          <a:endParaRPr lang="es-CO" sz="1500" kern="1200" dirty="0"/>
        </a:p>
      </dsp:txBody>
      <dsp:txXfrm>
        <a:off x="5491597" y="3439731"/>
        <a:ext cx="1565078" cy="1086231"/>
      </dsp:txXfrm>
    </dsp:sp>
    <dsp:sp modelId="{C8D140A0-146B-47D5-87C6-D52E2A2179C3}">
      <dsp:nvSpPr>
        <dsp:cNvPr id="0" name=""/>
        <dsp:cNvSpPr/>
      </dsp:nvSpPr>
      <dsp:spPr>
        <a:xfrm>
          <a:off x="1172924" y="3077654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Asegura el cumplimiento de la operación</a:t>
          </a:r>
          <a:endParaRPr lang="es-CO" sz="1500" kern="1200" dirty="0"/>
        </a:p>
      </dsp:txBody>
      <dsp:txXfrm>
        <a:off x="1172924" y="3439731"/>
        <a:ext cx="1565078" cy="1086231"/>
      </dsp:txXfrm>
    </dsp:sp>
    <dsp:sp modelId="{66405934-9E58-4238-A075-49DBF5E0B95D}">
      <dsp:nvSpPr>
        <dsp:cNvPr id="0" name=""/>
        <dsp:cNvSpPr/>
      </dsp:nvSpPr>
      <dsp:spPr>
        <a:xfrm>
          <a:off x="4820850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Comisionista comprador</a:t>
          </a:r>
          <a:endParaRPr lang="es-CO" sz="1500" kern="1200" dirty="0"/>
        </a:p>
      </dsp:txBody>
      <dsp:txXfrm>
        <a:off x="5491597" y="0"/>
        <a:ext cx="1565078" cy="1086231"/>
      </dsp:txXfrm>
    </dsp:sp>
    <dsp:sp modelId="{BA67245D-9C15-43AF-9715-72B84BA1866E}">
      <dsp:nvSpPr>
        <dsp:cNvPr id="0" name=""/>
        <dsp:cNvSpPr/>
      </dsp:nvSpPr>
      <dsp:spPr>
        <a:xfrm>
          <a:off x="11729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Rueda de negocios</a:t>
          </a:r>
          <a:endParaRPr lang="es-CO" sz="1500" kern="1200" dirty="0"/>
        </a:p>
      </dsp:txBody>
      <dsp:txXfrm>
        <a:off x="1172924" y="0"/>
        <a:ext cx="1565078" cy="1086231"/>
      </dsp:txXfrm>
    </dsp:sp>
    <dsp:sp modelId="{E897A447-9843-4F25-BBEB-71860A11F389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Bolsa de productos</a:t>
          </a:r>
          <a:endParaRPr lang="es-CO" sz="1400" kern="1200" dirty="0"/>
        </a:p>
      </dsp:txBody>
      <dsp:txXfrm>
        <a:off x="2109798" y="257979"/>
        <a:ext cx="1959741" cy="1959741"/>
      </dsp:txXfrm>
    </dsp:sp>
    <dsp:sp modelId="{865753F2-8132-4D4D-BB3E-E6E95E4F2D60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Entidad o Comitente comprador</a:t>
          </a:r>
          <a:endParaRPr lang="es-CO" sz="1400" kern="1200" dirty="0"/>
        </a:p>
      </dsp:txBody>
      <dsp:txXfrm rot="5400000">
        <a:off x="4160059" y="257979"/>
        <a:ext cx="1959741" cy="1959741"/>
      </dsp:txXfrm>
    </dsp:sp>
    <dsp:sp modelId="{29237741-A4FF-470C-AE53-7A38C8908CCB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Comitente vendedor</a:t>
          </a:r>
          <a:endParaRPr lang="es-CO" sz="1400" kern="1200" dirty="0"/>
        </a:p>
      </dsp:txBody>
      <dsp:txXfrm rot="10800000">
        <a:off x="4160059" y="2308241"/>
        <a:ext cx="1959741" cy="1959741"/>
      </dsp:txXfrm>
    </dsp:sp>
    <dsp:sp modelId="{4510622B-0412-4DE4-9B56-1E5FDC5230A8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Cámara de compensación</a:t>
          </a:r>
          <a:endParaRPr lang="es-CO" sz="1400" kern="1200" dirty="0"/>
        </a:p>
      </dsp:txBody>
      <dsp:txXfrm rot="16200000">
        <a:off x="2109798" y="2308241"/>
        <a:ext cx="1959741" cy="1959741"/>
      </dsp:txXfrm>
    </dsp:sp>
    <dsp:sp modelId="{1FD92B94-F299-4044-837F-BEA0D4945D00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tint val="4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39024260-0942-4308-B446-8395D2DC90E4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tint val="4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E66E07-77B0-49E9-9BA1-EB53CF6021EE}">
      <dsp:nvSpPr>
        <dsp:cNvPr id="0" name=""/>
        <dsp:cNvSpPr/>
      </dsp:nvSpPr>
      <dsp:spPr>
        <a:xfrm>
          <a:off x="0" y="2810494"/>
          <a:ext cx="8229600" cy="92246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Contrato con comisionista es el contrato estatal</a:t>
          </a:r>
          <a:endParaRPr lang="es-CO" sz="1600" kern="1200" dirty="0"/>
        </a:p>
      </dsp:txBody>
      <dsp:txXfrm>
        <a:off x="0" y="2810494"/>
        <a:ext cx="8229600" cy="922466"/>
      </dsp:txXfrm>
    </dsp:sp>
    <dsp:sp modelId="{AC15D2D1-2451-4CC6-AC48-2DAA1F959250}">
      <dsp:nvSpPr>
        <dsp:cNvPr id="0" name=""/>
        <dsp:cNvSpPr/>
      </dsp:nvSpPr>
      <dsp:spPr>
        <a:xfrm rot="10800000">
          <a:off x="0" y="1405577"/>
          <a:ext cx="8229600" cy="1418754"/>
        </a:xfrm>
        <a:prstGeom prst="upArrowCallou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73000"/>
                <a:satMod val="150000"/>
              </a:schemeClr>
            </a:gs>
            <a:gs pos="25000">
              <a:schemeClr val="accent5">
                <a:hueOff val="-4966938"/>
                <a:satOff val="19906"/>
                <a:lumOff val="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4966938"/>
                <a:satOff val="19906"/>
                <a:lumOff val="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57000"/>
                <a:satMod val="12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56000"/>
                <a:satMod val="145000"/>
              </a:schemeClr>
            </a:gs>
            <a:gs pos="88000">
              <a:schemeClr val="accent5">
                <a:hueOff val="-4966938"/>
                <a:satOff val="19906"/>
                <a:lumOff val="4314"/>
                <a:alphaOff val="0"/>
                <a:shade val="63000"/>
                <a:satMod val="16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Selección del comisionista</a:t>
          </a:r>
          <a:endParaRPr lang="es-CO" sz="1800" kern="1200" dirty="0"/>
        </a:p>
      </dsp:txBody>
      <dsp:txXfrm>
        <a:off x="0" y="1405577"/>
        <a:ext cx="8229600" cy="497982"/>
      </dsp:txXfrm>
    </dsp:sp>
    <dsp:sp modelId="{B6B8B708-B898-4558-B06B-213FC56B23F2}">
      <dsp:nvSpPr>
        <dsp:cNvPr id="0" name=""/>
        <dsp:cNvSpPr/>
      </dsp:nvSpPr>
      <dsp:spPr>
        <a:xfrm>
          <a:off x="4018" y="1903559"/>
          <a:ext cx="2740521" cy="4242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5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Selección objetiva en rueda de negocios</a:t>
          </a:r>
          <a:endParaRPr lang="es-CO" sz="1400" kern="1200" dirty="0"/>
        </a:p>
      </dsp:txBody>
      <dsp:txXfrm>
        <a:off x="4018" y="1903559"/>
        <a:ext cx="2740521" cy="424207"/>
      </dsp:txXfrm>
    </dsp:sp>
    <dsp:sp modelId="{490F23BC-CB68-4085-87AC-BB681B7E3F84}">
      <dsp:nvSpPr>
        <dsp:cNvPr id="0" name=""/>
        <dsp:cNvSpPr/>
      </dsp:nvSpPr>
      <dsp:spPr>
        <a:xfrm>
          <a:off x="2744539" y="1903559"/>
          <a:ext cx="2740521" cy="42420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Requisitos habilitantes</a:t>
          </a:r>
          <a:endParaRPr lang="es-CO" sz="1400" kern="1200" dirty="0"/>
        </a:p>
      </dsp:txBody>
      <dsp:txXfrm>
        <a:off x="2744539" y="1903559"/>
        <a:ext cx="2740521" cy="424207"/>
      </dsp:txXfrm>
    </dsp:sp>
    <dsp:sp modelId="{5112BF7F-49EC-4C00-8FBF-97E90C76F251}">
      <dsp:nvSpPr>
        <dsp:cNvPr id="0" name=""/>
        <dsp:cNvSpPr/>
      </dsp:nvSpPr>
      <dsp:spPr>
        <a:xfrm>
          <a:off x="5485060" y="1903559"/>
          <a:ext cx="2740521" cy="42420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Selección con base en el precio – SCTUCU</a:t>
          </a:r>
          <a:endParaRPr lang="es-CO" sz="1400" kern="1200" dirty="0"/>
        </a:p>
      </dsp:txBody>
      <dsp:txXfrm>
        <a:off x="5485060" y="1903559"/>
        <a:ext cx="2740521" cy="424207"/>
      </dsp:txXfrm>
    </dsp:sp>
    <dsp:sp modelId="{98B2A77C-34B3-428F-A3BF-40A984E4AB64}">
      <dsp:nvSpPr>
        <dsp:cNvPr id="0" name=""/>
        <dsp:cNvSpPr/>
      </dsp:nvSpPr>
      <dsp:spPr>
        <a:xfrm rot="10800000">
          <a:off x="0" y="659"/>
          <a:ext cx="8229600" cy="1418754"/>
        </a:xfrm>
        <a:prstGeom prst="upArrowCallou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Entidad estatal decide compra por bolsa</a:t>
          </a:r>
          <a:endParaRPr lang="es-CO" sz="1800" kern="1200" dirty="0"/>
        </a:p>
      </dsp:txBody>
      <dsp:txXfrm rot="10800000">
        <a:off x="0" y="659"/>
        <a:ext cx="8229600" cy="141875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A0B8EC-BC9E-4A86-896C-0E0262CC9CCD}">
      <dsp:nvSpPr>
        <dsp:cNvPr id="0" name=""/>
        <dsp:cNvSpPr/>
      </dsp:nvSpPr>
      <dsp:spPr>
        <a:xfrm>
          <a:off x="1474956" y="1129334"/>
          <a:ext cx="2813429" cy="281342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Bolsas</a:t>
          </a:r>
          <a:r>
            <a:rPr lang="en-US" sz="3300" kern="1200" dirty="0" smtClean="0"/>
            <a:t> de </a:t>
          </a:r>
          <a:r>
            <a:rPr lang="en-US" sz="3300" kern="1200" dirty="0" err="1" smtClean="0"/>
            <a:t>Productos</a:t>
          </a:r>
          <a:endParaRPr lang="en-US" sz="3300" kern="1200" dirty="0"/>
        </a:p>
      </dsp:txBody>
      <dsp:txXfrm>
        <a:off x="1474956" y="1129334"/>
        <a:ext cx="2813429" cy="2813429"/>
      </dsp:txXfrm>
    </dsp:sp>
    <dsp:sp modelId="{DB2FB6CF-EEE1-4A2D-A58D-BFCAB44BE685}">
      <dsp:nvSpPr>
        <dsp:cNvPr id="0" name=""/>
        <dsp:cNvSpPr/>
      </dsp:nvSpPr>
      <dsp:spPr>
        <a:xfrm>
          <a:off x="2178299" y="500"/>
          <a:ext cx="1406714" cy="14067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Entidad</a:t>
          </a:r>
          <a:r>
            <a:rPr lang="en-US" sz="140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Comitente</a:t>
          </a:r>
          <a:r>
            <a:rPr lang="en-US" sz="1400" kern="1200" dirty="0" smtClean="0"/>
            <a:t> Comprador</a:t>
          </a:r>
          <a:endParaRPr lang="en-US" sz="1400" kern="1200" dirty="0"/>
        </a:p>
      </dsp:txBody>
      <dsp:txXfrm>
        <a:off x="2178299" y="500"/>
        <a:ext cx="1406714" cy="1406714"/>
      </dsp:txXfrm>
    </dsp:sp>
    <dsp:sp modelId="{8DBF5FB8-77C6-4BEA-9209-85E307845AE2}">
      <dsp:nvSpPr>
        <dsp:cNvPr id="0" name=""/>
        <dsp:cNvSpPr/>
      </dsp:nvSpPr>
      <dsp:spPr>
        <a:xfrm>
          <a:off x="2178299" y="3664882"/>
          <a:ext cx="1406714" cy="14067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Proveedor</a:t>
          </a:r>
          <a:r>
            <a:rPr lang="en-US" sz="140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Comitente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Vendedor</a:t>
          </a:r>
          <a:endParaRPr lang="en-US" sz="1400" kern="1200" dirty="0"/>
        </a:p>
      </dsp:txBody>
      <dsp:txXfrm>
        <a:off x="2178299" y="3664882"/>
        <a:ext cx="1406714" cy="1406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57A5E-1DB0-471F-A88D-ECE776DBA44C}">
      <dsp:nvSpPr>
        <dsp:cNvPr id="0" name=""/>
        <dsp:cNvSpPr/>
      </dsp:nvSpPr>
      <dsp:spPr>
        <a:xfrm>
          <a:off x="708365" y="1427"/>
          <a:ext cx="1770316" cy="88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Verificación del Proponente</a:t>
          </a:r>
          <a:endParaRPr lang="es-CO" sz="1800" b="1" kern="1200" dirty="0"/>
        </a:p>
      </dsp:txBody>
      <dsp:txXfrm>
        <a:off x="708365" y="1427"/>
        <a:ext cx="1770316" cy="885158"/>
      </dsp:txXfrm>
    </dsp:sp>
    <dsp:sp modelId="{67553ABA-2B10-49EF-A1BB-28E650E0EE52}">
      <dsp:nvSpPr>
        <dsp:cNvPr id="0" name=""/>
        <dsp:cNvSpPr/>
      </dsp:nvSpPr>
      <dsp:spPr>
        <a:xfrm>
          <a:off x="708365" y="1019359"/>
          <a:ext cx="1770316" cy="885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Pasa – No Pasa</a:t>
          </a:r>
          <a:endParaRPr lang="es-CO" sz="1800" b="1" kern="1200" dirty="0"/>
        </a:p>
      </dsp:txBody>
      <dsp:txXfrm>
        <a:off x="708365" y="1019359"/>
        <a:ext cx="1770316" cy="885158"/>
      </dsp:txXfrm>
    </dsp:sp>
    <dsp:sp modelId="{68F18D9D-5D53-47B5-8599-EE44010FE0FF}">
      <dsp:nvSpPr>
        <dsp:cNvPr id="0" name=""/>
        <dsp:cNvSpPr/>
      </dsp:nvSpPr>
      <dsp:spPr>
        <a:xfrm>
          <a:off x="2478681" y="1434692"/>
          <a:ext cx="70812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08126" y="2724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</dsp:txBody>
      <dsp:txXfrm>
        <a:off x="2815041" y="1444235"/>
        <a:ext cx="35406" cy="35406"/>
      </dsp:txXfrm>
    </dsp:sp>
    <dsp:sp modelId="{8ABE0D93-C3BB-4E22-9000-85146802A2EE}">
      <dsp:nvSpPr>
        <dsp:cNvPr id="0" name=""/>
        <dsp:cNvSpPr/>
      </dsp:nvSpPr>
      <dsp:spPr>
        <a:xfrm>
          <a:off x="3186807" y="1019359"/>
          <a:ext cx="1770316" cy="8851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Requisitos habilitantes</a:t>
          </a:r>
          <a:endParaRPr lang="es-CO" sz="1800" b="1" kern="1200" dirty="0"/>
        </a:p>
      </dsp:txBody>
      <dsp:txXfrm>
        <a:off x="3186807" y="1019359"/>
        <a:ext cx="1770316" cy="885158"/>
      </dsp:txXfrm>
    </dsp:sp>
    <dsp:sp modelId="{E3530B47-8D95-47B6-9FA9-A702558025BC}">
      <dsp:nvSpPr>
        <dsp:cNvPr id="0" name=""/>
        <dsp:cNvSpPr/>
      </dsp:nvSpPr>
      <dsp:spPr>
        <a:xfrm rot="18289469">
          <a:off x="4691181" y="925726"/>
          <a:ext cx="12400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40011" y="2724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</dsp:txBody>
      <dsp:txXfrm rot="18289469">
        <a:off x="5280187" y="921972"/>
        <a:ext cx="62000" cy="62000"/>
      </dsp:txXfrm>
    </dsp:sp>
    <dsp:sp modelId="{D9532CB6-21E2-4105-A028-B62B413EBF15}">
      <dsp:nvSpPr>
        <dsp:cNvPr id="0" name=""/>
        <dsp:cNvSpPr/>
      </dsp:nvSpPr>
      <dsp:spPr>
        <a:xfrm>
          <a:off x="5665250" y="1427"/>
          <a:ext cx="1770316" cy="885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Proporcionales al objeto de la contratación</a:t>
          </a:r>
          <a:endParaRPr lang="es-CO" sz="1800" b="1" kern="1200" dirty="0"/>
        </a:p>
      </dsp:txBody>
      <dsp:txXfrm>
        <a:off x="5665250" y="1427"/>
        <a:ext cx="1770316" cy="885158"/>
      </dsp:txXfrm>
    </dsp:sp>
    <dsp:sp modelId="{041AB377-DB3A-46A6-9EFD-B566F9321D98}">
      <dsp:nvSpPr>
        <dsp:cNvPr id="0" name=""/>
        <dsp:cNvSpPr/>
      </dsp:nvSpPr>
      <dsp:spPr>
        <a:xfrm>
          <a:off x="4957124" y="1434692"/>
          <a:ext cx="70812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08126" y="2724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 dirty="0"/>
        </a:p>
      </dsp:txBody>
      <dsp:txXfrm>
        <a:off x="5293484" y="1444235"/>
        <a:ext cx="35406" cy="35406"/>
      </dsp:txXfrm>
    </dsp:sp>
    <dsp:sp modelId="{013597E3-ADA3-44E7-9880-EDEA4F1E2B4A}">
      <dsp:nvSpPr>
        <dsp:cNvPr id="0" name=""/>
        <dsp:cNvSpPr/>
      </dsp:nvSpPr>
      <dsp:spPr>
        <a:xfrm>
          <a:off x="5665250" y="1019359"/>
          <a:ext cx="1770316" cy="885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err="1" smtClean="0"/>
            <a:t>Subsanabilidad</a:t>
          </a:r>
          <a:endParaRPr lang="es-CO" sz="1800" b="1" kern="1200" dirty="0"/>
        </a:p>
      </dsp:txBody>
      <dsp:txXfrm>
        <a:off x="5665250" y="1019359"/>
        <a:ext cx="1770316" cy="885158"/>
      </dsp:txXfrm>
    </dsp:sp>
    <dsp:sp modelId="{7E567935-34A9-431D-AEDF-9BBD36349687}">
      <dsp:nvSpPr>
        <dsp:cNvPr id="0" name=""/>
        <dsp:cNvSpPr/>
      </dsp:nvSpPr>
      <dsp:spPr>
        <a:xfrm rot="3310531">
          <a:off x="4691181" y="1943658"/>
          <a:ext cx="12400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40011" y="2724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 rot="3310531">
        <a:off x="5280187" y="1939904"/>
        <a:ext cx="62000" cy="62000"/>
      </dsp:txXfrm>
    </dsp:sp>
    <dsp:sp modelId="{A3923D98-FF7F-4D5B-A3EA-61EDAD6FE371}">
      <dsp:nvSpPr>
        <dsp:cNvPr id="0" name=""/>
        <dsp:cNvSpPr/>
      </dsp:nvSpPr>
      <dsp:spPr>
        <a:xfrm>
          <a:off x="5665250" y="2037291"/>
          <a:ext cx="1770316" cy="8851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RUP</a:t>
          </a:r>
          <a:endParaRPr lang="es-CO" sz="1800" b="1" kern="1200" dirty="0"/>
        </a:p>
      </dsp:txBody>
      <dsp:txXfrm>
        <a:off x="5665250" y="2037291"/>
        <a:ext cx="1770316" cy="88515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A0B8EC-BC9E-4A86-896C-0E0262CC9CCD}">
      <dsp:nvSpPr>
        <dsp:cNvPr id="0" name=""/>
        <dsp:cNvSpPr/>
      </dsp:nvSpPr>
      <dsp:spPr>
        <a:xfrm>
          <a:off x="1524198" y="825698"/>
          <a:ext cx="2057003" cy="205700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Bolsas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Productos</a:t>
          </a:r>
          <a:endParaRPr lang="en-US" sz="2400" kern="1200" dirty="0"/>
        </a:p>
      </dsp:txBody>
      <dsp:txXfrm>
        <a:off x="1524198" y="825698"/>
        <a:ext cx="2057003" cy="2057003"/>
      </dsp:txXfrm>
    </dsp:sp>
    <dsp:sp modelId="{DB2FB6CF-EEE1-4A2D-A58D-BFCAB44BE685}">
      <dsp:nvSpPr>
        <dsp:cNvPr id="0" name=""/>
        <dsp:cNvSpPr/>
      </dsp:nvSpPr>
      <dsp:spPr>
        <a:xfrm>
          <a:off x="2038449" y="367"/>
          <a:ext cx="1028501" cy="10285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</a:t>
          </a:r>
          <a:r>
            <a:rPr lang="en-US" sz="1000" kern="1200" dirty="0" err="1" smtClean="0"/>
            <a:t>Entidad</a:t>
          </a:r>
          <a:r>
            <a:rPr lang="en-US" sz="1000" kern="1200" dirty="0" smtClean="0"/>
            <a:t>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Comitente</a:t>
          </a:r>
          <a:r>
            <a:rPr lang="en-US" sz="1000" kern="1200" dirty="0" smtClean="0"/>
            <a:t> Comprador</a:t>
          </a:r>
          <a:endParaRPr lang="en-US" sz="1000" kern="1200" dirty="0"/>
        </a:p>
      </dsp:txBody>
      <dsp:txXfrm>
        <a:off x="2038449" y="367"/>
        <a:ext cx="1028501" cy="1028501"/>
      </dsp:txXfrm>
    </dsp:sp>
    <dsp:sp modelId="{8DBF5FB8-77C6-4BEA-9209-85E307845AE2}">
      <dsp:nvSpPr>
        <dsp:cNvPr id="0" name=""/>
        <dsp:cNvSpPr/>
      </dsp:nvSpPr>
      <dsp:spPr>
        <a:xfrm>
          <a:off x="2038449" y="2679531"/>
          <a:ext cx="1028501" cy="102850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</a:t>
          </a:r>
          <a:r>
            <a:rPr lang="en-US" sz="1000" kern="1200" dirty="0" err="1" smtClean="0"/>
            <a:t>Proveedor</a:t>
          </a:r>
          <a:r>
            <a:rPr lang="en-US" sz="1000" kern="1200" dirty="0" smtClean="0"/>
            <a:t>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Comitente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Vendedor</a:t>
          </a:r>
          <a:endParaRPr lang="en-US" sz="1000" kern="1200" dirty="0"/>
        </a:p>
      </dsp:txBody>
      <dsp:txXfrm>
        <a:off x="2038449" y="2679531"/>
        <a:ext cx="1028501" cy="10285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F89D84-836B-4ED5-B787-0C067D85054F}">
      <dsp:nvSpPr>
        <dsp:cNvPr id="0" name=""/>
        <dsp:cNvSpPr/>
      </dsp:nvSpPr>
      <dsp:spPr>
        <a:xfrm>
          <a:off x="4424785" y="448871"/>
          <a:ext cx="1670000" cy="97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Igualdad en especificaciones técnicas</a:t>
          </a:r>
          <a:endParaRPr lang="es-CO" sz="2000" kern="1200" dirty="0"/>
        </a:p>
      </dsp:txBody>
      <dsp:txXfrm>
        <a:off x="4424785" y="448871"/>
        <a:ext cx="1670000" cy="979889"/>
      </dsp:txXfrm>
    </dsp:sp>
    <dsp:sp modelId="{61686683-FCFB-4710-9A2B-B6ECBD13B6B4}">
      <dsp:nvSpPr>
        <dsp:cNvPr id="0" name=""/>
        <dsp:cNvSpPr/>
      </dsp:nvSpPr>
      <dsp:spPr>
        <a:xfrm>
          <a:off x="1482103" y="-1590"/>
          <a:ext cx="4718088" cy="4718088"/>
        </a:xfrm>
        <a:prstGeom prst="circularArrow">
          <a:avLst>
            <a:gd name="adj1" fmla="val 6902"/>
            <a:gd name="adj2" fmla="val 465360"/>
            <a:gd name="adj3" fmla="val 880588"/>
            <a:gd name="adj4" fmla="val 19945542"/>
            <a:gd name="adj5" fmla="val 805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E3C375-6A9F-4E60-8CC2-27DE9379E28C}">
      <dsp:nvSpPr>
        <dsp:cNvPr id="0" name=""/>
        <dsp:cNvSpPr/>
      </dsp:nvSpPr>
      <dsp:spPr>
        <a:xfrm>
          <a:off x="4178343" y="3123029"/>
          <a:ext cx="2162884" cy="130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Patrones de desempeño y calidad objetivamente definidos</a:t>
          </a:r>
          <a:endParaRPr lang="es-CO" sz="2000" kern="1200" dirty="0"/>
        </a:p>
      </dsp:txBody>
      <dsp:txXfrm>
        <a:off x="4178343" y="3123029"/>
        <a:ext cx="2162884" cy="1306124"/>
      </dsp:txXfrm>
    </dsp:sp>
    <dsp:sp modelId="{BE4CAE2C-13E6-40FA-B841-0D4B884CEDDF}">
      <dsp:nvSpPr>
        <dsp:cNvPr id="0" name=""/>
        <dsp:cNvSpPr/>
      </dsp:nvSpPr>
      <dsp:spPr>
        <a:xfrm>
          <a:off x="1482103" y="-1590"/>
          <a:ext cx="4718088" cy="4718088"/>
        </a:xfrm>
        <a:prstGeom prst="circularArrow">
          <a:avLst>
            <a:gd name="adj1" fmla="val 6902"/>
            <a:gd name="adj2" fmla="val 465360"/>
            <a:gd name="adj3" fmla="val 5432123"/>
            <a:gd name="adj4" fmla="val 4819456"/>
            <a:gd name="adj5" fmla="val 8053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73000"/>
                <a:satMod val="150000"/>
              </a:schemeClr>
            </a:gs>
            <a:gs pos="25000">
              <a:schemeClr val="accent2">
                <a:hueOff val="1560506"/>
                <a:satOff val="-1946"/>
                <a:lumOff val="458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560506"/>
                <a:satOff val="-1946"/>
                <a:lumOff val="458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560506"/>
                <a:satOff val="-1946"/>
                <a:lumOff val="458"/>
                <a:alphaOff val="0"/>
                <a:shade val="57000"/>
                <a:satMod val="12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56000"/>
                <a:satMod val="145000"/>
              </a:schemeClr>
            </a:gs>
            <a:gs pos="88000">
              <a:schemeClr val="accent2">
                <a:hueOff val="1560506"/>
                <a:satOff val="-1946"/>
                <a:lumOff val="458"/>
                <a:alphaOff val="0"/>
                <a:shade val="63000"/>
                <a:satMod val="16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1560506"/>
              <a:satOff val="-1946"/>
              <a:lumOff val="45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1560506"/>
              <a:satOff val="-1946"/>
              <a:lumOff val="45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CD3564-100C-424C-8711-252AEDF9EDA0}">
      <dsp:nvSpPr>
        <dsp:cNvPr id="0" name=""/>
        <dsp:cNvSpPr/>
      </dsp:nvSpPr>
      <dsp:spPr>
        <a:xfrm>
          <a:off x="1293188" y="3194464"/>
          <a:ext cx="2258642" cy="116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Independencia del diseño o características descriptivas</a:t>
          </a:r>
          <a:endParaRPr lang="es-CO" sz="2000" kern="1200" dirty="0"/>
        </a:p>
      </dsp:txBody>
      <dsp:txXfrm>
        <a:off x="1293188" y="3194464"/>
        <a:ext cx="2258642" cy="1163255"/>
      </dsp:txXfrm>
    </dsp:sp>
    <dsp:sp modelId="{61F0B805-8DD6-48A8-9469-597F3E512275}">
      <dsp:nvSpPr>
        <dsp:cNvPr id="0" name=""/>
        <dsp:cNvSpPr/>
      </dsp:nvSpPr>
      <dsp:spPr>
        <a:xfrm>
          <a:off x="1482103" y="-1590"/>
          <a:ext cx="4718088" cy="4718088"/>
        </a:xfrm>
        <a:prstGeom prst="circularArrow">
          <a:avLst>
            <a:gd name="adj1" fmla="val 6902"/>
            <a:gd name="adj2" fmla="val 465360"/>
            <a:gd name="adj3" fmla="val 11852392"/>
            <a:gd name="adj4" fmla="val 9320524"/>
            <a:gd name="adj5" fmla="val 8053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73000"/>
                <a:satMod val="150000"/>
              </a:schemeClr>
            </a:gs>
            <a:gs pos="25000">
              <a:schemeClr val="accent2">
                <a:hueOff val="3121013"/>
                <a:satOff val="-3893"/>
                <a:lumOff val="91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3121013"/>
                <a:satOff val="-3893"/>
                <a:lumOff val="91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3121013"/>
                <a:satOff val="-3893"/>
                <a:lumOff val="915"/>
                <a:alphaOff val="0"/>
                <a:shade val="57000"/>
                <a:satMod val="12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56000"/>
                <a:satMod val="145000"/>
              </a:schemeClr>
            </a:gs>
            <a:gs pos="88000">
              <a:schemeClr val="accent2">
                <a:hueOff val="3121013"/>
                <a:satOff val="-3893"/>
                <a:lumOff val="915"/>
                <a:alphaOff val="0"/>
                <a:shade val="63000"/>
                <a:satMod val="16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3121013"/>
              <a:satOff val="-3893"/>
              <a:lumOff val="91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3121013"/>
              <a:satOff val="-3893"/>
              <a:lumOff val="915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22170-A711-4C87-8538-44732EE25ADC}">
      <dsp:nvSpPr>
        <dsp:cNvPr id="0" name=""/>
        <dsp:cNvSpPr/>
      </dsp:nvSpPr>
      <dsp:spPr>
        <a:xfrm>
          <a:off x="1126372" y="377437"/>
          <a:ext cx="2592274" cy="1122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Ofrecidos en el mercado en condiciones equivalentes</a:t>
          </a:r>
          <a:endParaRPr lang="es-CO" sz="2000" kern="1200" dirty="0"/>
        </a:p>
      </dsp:txBody>
      <dsp:txXfrm>
        <a:off x="1126372" y="377437"/>
        <a:ext cx="2592274" cy="1122757"/>
      </dsp:txXfrm>
    </dsp:sp>
    <dsp:sp modelId="{C7455CEB-2C49-4D66-ABF8-D26C8E435027}">
      <dsp:nvSpPr>
        <dsp:cNvPr id="0" name=""/>
        <dsp:cNvSpPr/>
      </dsp:nvSpPr>
      <dsp:spPr>
        <a:xfrm>
          <a:off x="1482103" y="-1590"/>
          <a:ext cx="4718088" cy="4718088"/>
        </a:xfrm>
        <a:prstGeom prst="circularArrow">
          <a:avLst>
            <a:gd name="adj1" fmla="val 6902"/>
            <a:gd name="adj2" fmla="val 465360"/>
            <a:gd name="adj3" fmla="val 16811759"/>
            <a:gd name="adj4" fmla="val 15643388"/>
            <a:gd name="adj5" fmla="val 8053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73000"/>
                <a:satMod val="150000"/>
              </a:schemeClr>
            </a:gs>
            <a:gs pos="25000">
              <a:schemeClr val="accent2">
                <a:hueOff val="4681519"/>
                <a:satOff val="-5839"/>
                <a:lumOff val="1373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4681519"/>
                <a:satOff val="-5839"/>
                <a:lumOff val="1373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shade val="57000"/>
                <a:satMod val="12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56000"/>
                <a:satMod val="145000"/>
              </a:schemeClr>
            </a:gs>
            <a:gs pos="88000">
              <a:schemeClr val="accent2">
                <a:hueOff val="4681519"/>
                <a:satOff val="-5839"/>
                <a:lumOff val="1373"/>
                <a:alphaOff val="0"/>
                <a:shade val="63000"/>
                <a:satMod val="16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4681519"/>
              <a:satOff val="-5839"/>
              <a:lumOff val="137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4681519"/>
              <a:satOff val="-5839"/>
              <a:lumOff val="1373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3A6DA1-17AB-4117-8891-FC33C223A488}">
      <dsp:nvSpPr>
        <dsp:cNvPr id="0" name=""/>
        <dsp:cNvSpPr/>
      </dsp:nvSpPr>
      <dsp:spPr>
        <a:xfrm>
          <a:off x="3180531" y="2329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Igualdad en especificaciones técnicas</a:t>
          </a:r>
          <a:endParaRPr lang="es-CO" sz="1200" kern="1200" dirty="0"/>
        </a:p>
      </dsp:txBody>
      <dsp:txXfrm>
        <a:off x="3180531" y="2329"/>
        <a:ext cx="1868537" cy="934268"/>
      </dsp:txXfrm>
    </dsp:sp>
    <dsp:sp modelId="{F84C0DC1-7F45-4E71-90AD-1A67C16A7FA9}">
      <dsp:nvSpPr>
        <dsp:cNvPr id="0" name=""/>
        <dsp:cNvSpPr/>
      </dsp:nvSpPr>
      <dsp:spPr>
        <a:xfrm rot="2700000">
          <a:off x="4525494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 rot="2700000">
        <a:off x="4525494" y="1202725"/>
        <a:ext cx="972129" cy="326993"/>
      </dsp:txXfrm>
    </dsp:sp>
    <dsp:sp modelId="{60A1B062-F3CB-4E3A-BD0A-631BD42120E3}">
      <dsp:nvSpPr>
        <dsp:cNvPr id="0" name=""/>
        <dsp:cNvSpPr/>
      </dsp:nvSpPr>
      <dsp:spPr>
        <a:xfrm>
          <a:off x="4974049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Patrones de desempeño y calidad objetivamente definidos</a:t>
          </a:r>
          <a:endParaRPr lang="es-CO" sz="1200" kern="1200" dirty="0"/>
        </a:p>
      </dsp:txBody>
      <dsp:txXfrm>
        <a:off x="4974049" y="1795847"/>
        <a:ext cx="1868537" cy="934268"/>
      </dsp:txXfrm>
    </dsp:sp>
    <dsp:sp modelId="{85CDB7D0-90FF-41FC-9BA5-E9706E0092F5}">
      <dsp:nvSpPr>
        <dsp:cNvPr id="0" name=""/>
        <dsp:cNvSpPr/>
      </dsp:nvSpPr>
      <dsp:spPr>
        <a:xfrm rot="8100000">
          <a:off x="4525494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 rot="8100000">
        <a:off x="4525494" y="2996243"/>
        <a:ext cx="972129" cy="326993"/>
      </dsp:txXfrm>
    </dsp:sp>
    <dsp:sp modelId="{7C8C806C-3083-402C-B347-4AEDFD52773E}">
      <dsp:nvSpPr>
        <dsp:cNvPr id="0" name=""/>
        <dsp:cNvSpPr/>
      </dsp:nvSpPr>
      <dsp:spPr>
        <a:xfrm>
          <a:off x="3180531" y="3589365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Independencia del diseño o características descriptivas</a:t>
          </a:r>
          <a:endParaRPr lang="es-CO" sz="1200" kern="1200" dirty="0"/>
        </a:p>
      </dsp:txBody>
      <dsp:txXfrm>
        <a:off x="3180531" y="3589365"/>
        <a:ext cx="1868537" cy="934268"/>
      </dsp:txXfrm>
    </dsp:sp>
    <dsp:sp modelId="{D865B571-8745-4A6E-88D9-D0A6E1B02F0B}">
      <dsp:nvSpPr>
        <dsp:cNvPr id="0" name=""/>
        <dsp:cNvSpPr/>
      </dsp:nvSpPr>
      <dsp:spPr>
        <a:xfrm rot="13500000">
          <a:off x="2731976" y="2996243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 rot="13500000">
        <a:off x="2731976" y="2996243"/>
        <a:ext cx="972129" cy="326993"/>
      </dsp:txXfrm>
    </dsp:sp>
    <dsp:sp modelId="{85EFF17C-91FA-45FC-BCA9-BEFA6BA96A94}">
      <dsp:nvSpPr>
        <dsp:cNvPr id="0" name=""/>
        <dsp:cNvSpPr/>
      </dsp:nvSpPr>
      <dsp:spPr>
        <a:xfrm>
          <a:off x="1387013" y="1795847"/>
          <a:ext cx="1868537" cy="934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Ofrecidos en el mercado en condiciones equivalentes</a:t>
          </a:r>
          <a:endParaRPr lang="es-CO" sz="1200" kern="1200" dirty="0"/>
        </a:p>
      </dsp:txBody>
      <dsp:txXfrm>
        <a:off x="1387013" y="1795847"/>
        <a:ext cx="1868537" cy="934268"/>
      </dsp:txXfrm>
    </dsp:sp>
    <dsp:sp modelId="{E69A95D4-E2F6-47E7-9200-778BB2643B8A}">
      <dsp:nvSpPr>
        <dsp:cNvPr id="0" name=""/>
        <dsp:cNvSpPr/>
      </dsp:nvSpPr>
      <dsp:spPr>
        <a:xfrm rot="18900000">
          <a:off x="2731976" y="1202725"/>
          <a:ext cx="972129" cy="32699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 rot="18900000">
        <a:off x="2731976" y="1202725"/>
        <a:ext cx="972129" cy="3269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1BB7B-EA65-4963-8C2E-6902BE26A469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16847-1EB1-4A92-BEE2-F4F5D1C4D902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tint val="40000"/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tint val="4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187F104-28F1-4EA7-945D-EAA60F7D191E}">
      <dsp:nvSpPr>
        <dsp:cNvPr id="0" name=""/>
        <dsp:cNvSpPr/>
      </dsp:nvSpPr>
      <dsp:spPr>
        <a:xfrm>
          <a:off x="241756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kern="1200" dirty="0" smtClean="0">
              <a:solidFill>
                <a:srgbClr val="FF0000"/>
              </a:solidFill>
            </a:rPr>
            <a:t>PRECIO</a:t>
          </a:r>
          <a:endParaRPr lang="es-CO" sz="3600" kern="1200" dirty="0">
            <a:solidFill>
              <a:srgbClr val="FF0000"/>
            </a:solidFill>
          </a:endParaRPr>
        </a:p>
      </dsp:txBody>
      <dsp:txXfrm>
        <a:off x="2417563" y="3649057"/>
        <a:ext cx="3394472" cy="848618"/>
      </dsp:txXfrm>
    </dsp:sp>
    <dsp:sp modelId="{1ACBD61C-B955-4B70-A6CF-6BE2B63CE0D8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Compra en bolsa de productos</a:t>
          </a:r>
          <a:endParaRPr lang="es-CO" sz="1500" kern="1200" dirty="0"/>
        </a:p>
      </dsp:txBody>
      <dsp:txXfrm>
        <a:off x="3611286" y="1549010"/>
        <a:ext cx="1272927" cy="1272927"/>
      </dsp:txXfrm>
    </dsp:sp>
    <dsp:sp modelId="{3CD8374E-DCAB-4A55-B6F8-D3AB32966C58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73000"/>
                <a:satMod val="150000"/>
              </a:schemeClr>
            </a:gs>
            <a:gs pos="25000">
              <a:schemeClr val="accent5">
                <a:hueOff val="-4966938"/>
                <a:satOff val="19906"/>
                <a:lumOff val="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4966938"/>
                <a:satOff val="19906"/>
                <a:lumOff val="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57000"/>
                <a:satMod val="12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56000"/>
                <a:satMod val="145000"/>
              </a:schemeClr>
            </a:gs>
            <a:gs pos="88000">
              <a:schemeClr val="accent5">
                <a:hueOff val="-4966938"/>
                <a:satOff val="19906"/>
                <a:lumOff val="4314"/>
                <a:alphaOff val="0"/>
                <a:shade val="63000"/>
                <a:satMod val="16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Acuerdo Marco de Precios</a:t>
          </a:r>
          <a:endParaRPr lang="es-CO" sz="1500" kern="1200" dirty="0"/>
        </a:p>
      </dsp:txBody>
      <dsp:txXfrm>
        <a:off x="2700436" y="594032"/>
        <a:ext cx="1272927" cy="1272927"/>
      </dsp:txXfrm>
    </dsp:sp>
    <dsp:sp modelId="{3BEBA82D-A07F-42C3-979C-156AF688137B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Subasta Inversa</a:t>
          </a:r>
          <a:endParaRPr lang="es-CO" sz="1500" kern="1200" dirty="0"/>
        </a:p>
      </dsp:txBody>
      <dsp:txXfrm>
        <a:off x="4001650" y="286267"/>
        <a:ext cx="1272927" cy="1272927"/>
      </dsp:txXfrm>
    </dsp:sp>
    <dsp:sp modelId="{057B9F79-F8C9-408F-91B7-EB7D3AA5BE4D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CF57C9-E473-4CD9-953D-2F70D7C21E18}">
      <dsp:nvSpPr>
        <dsp:cNvPr id="0" name=""/>
        <dsp:cNvSpPr/>
      </dsp:nvSpPr>
      <dsp:spPr>
        <a:xfrm>
          <a:off x="1951343" y="-105012"/>
          <a:ext cx="4326913" cy="4326913"/>
        </a:xfrm>
        <a:prstGeom prst="circularArrow">
          <a:avLst>
            <a:gd name="adj1" fmla="val 4668"/>
            <a:gd name="adj2" fmla="val 272909"/>
            <a:gd name="adj3" fmla="val 12891843"/>
            <a:gd name="adj4" fmla="val 17989748"/>
            <a:gd name="adj5" fmla="val 484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028EE1-C077-498C-AB03-AB4CAF54001E}">
      <dsp:nvSpPr>
        <dsp:cNvPr id="0" name=""/>
        <dsp:cNvSpPr/>
      </dsp:nvSpPr>
      <dsp:spPr>
        <a:xfrm>
          <a:off x="2696319" y="91"/>
          <a:ext cx="2836961" cy="141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Puja dinámica para generar reducción de precios</a:t>
          </a:r>
          <a:endParaRPr lang="en-US" sz="2300" kern="1200" dirty="0"/>
        </a:p>
      </dsp:txBody>
      <dsp:txXfrm>
        <a:off x="2696319" y="91"/>
        <a:ext cx="2836961" cy="1418480"/>
      </dsp:txXfrm>
    </dsp:sp>
    <dsp:sp modelId="{E1E09874-4FFE-4383-8B3F-D27A2B64134C}">
      <dsp:nvSpPr>
        <dsp:cNvPr id="0" name=""/>
        <dsp:cNvSpPr/>
      </dsp:nvSpPr>
      <dsp:spPr>
        <a:xfrm>
          <a:off x="4249968" y="1553741"/>
          <a:ext cx="2836961" cy="141848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Explotar poder de compra del Estado </a:t>
          </a:r>
          <a:endParaRPr lang="es-CO" sz="2300" kern="1200" dirty="0"/>
        </a:p>
      </dsp:txBody>
      <dsp:txXfrm>
        <a:off x="4249968" y="1553741"/>
        <a:ext cx="2836961" cy="1418480"/>
      </dsp:txXfrm>
    </dsp:sp>
    <dsp:sp modelId="{08044A89-9C25-4B58-AA06-65007AD81A3F}">
      <dsp:nvSpPr>
        <dsp:cNvPr id="0" name=""/>
        <dsp:cNvSpPr/>
      </dsp:nvSpPr>
      <dsp:spPr>
        <a:xfrm>
          <a:off x="2696319" y="3107390"/>
          <a:ext cx="2836961" cy="141848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noProof="0" dirty="0" smtClean="0"/>
            <a:t>Modalidades</a:t>
          </a:r>
          <a:endParaRPr lang="es-CO" sz="23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Presencial</a:t>
          </a:r>
          <a:endParaRPr lang="es-CO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noProof="0" dirty="0" smtClean="0"/>
            <a:t>Electrónica</a:t>
          </a:r>
          <a:endParaRPr lang="es-CO" sz="1800" kern="1200" noProof="0" dirty="0"/>
        </a:p>
      </dsp:txBody>
      <dsp:txXfrm>
        <a:off x="2696319" y="3107390"/>
        <a:ext cx="2836961" cy="1418480"/>
      </dsp:txXfrm>
    </dsp:sp>
    <dsp:sp modelId="{E8EEC256-DB9D-4F1E-B660-D866D173DA5C}">
      <dsp:nvSpPr>
        <dsp:cNvPr id="0" name=""/>
        <dsp:cNvSpPr/>
      </dsp:nvSpPr>
      <dsp:spPr>
        <a:xfrm>
          <a:off x="1142669" y="1553741"/>
          <a:ext cx="2836961" cy="141848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Selección con base en el menor precio</a:t>
          </a:r>
          <a:endParaRPr lang="es-CO" sz="2300" kern="1200" dirty="0"/>
        </a:p>
      </dsp:txBody>
      <dsp:txXfrm>
        <a:off x="1142669" y="1553741"/>
        <a:ext cx="2836961" cy="14184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F7E7C-A488-416E-85A6-F59560D8E85C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5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Lances electrónicos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A través del SECOP o de manera descentralizada, realizada por medio de Internet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Uso de mecanismos de autenticidad e integridad para los mensajes de datos</a:t>
          </a:r>
          <a:endParaRPr lang="es-CO" sz="1700" kern="1200" dirty="0"/>
        </a:p>
      </dsp:txBody>
      <dsp:txXfrm>
        <a:off x="3291839" y="552"/>
        <a:ext cx="4937760" cy="2154694"/>
      </dsp:txXfrm>
    </dsp:sp>
    <dsp:sp modelId="{BE2D25B6-17FC-4B7B-80FA-6DEFE028BB81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200" kern="1200" dirty="0" smtClean="0"/>
            <a:t>Electrónica</a:t>
          </a:r>
          <a:endParaRPr lang="es-CO" sz="4200" kern="1200" dirty="0"/>
        </a:p>
      </dsp:txBody>
      <dsp:txXfrm>
        <a:off x="0" y="552"/>
        <a:ext cx="3291840" cy="2154694"/>
      </dsp:txXfrm>
    </dsp:sp>
    <dsp:sp modelId="{7AF8319D-332A-45FE-B6A8-23255D4C65F2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glow rad="7000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Lances </a:t>
          </a:r>
          <a:r>
            <a:rPr lang="es-CO" sz="1700" kern="1200" dirty="0" smtClean="0"/>
            <a:t>simultáneos</a:t>
          </a:r>
          <a:r>
            <a:rPr lang="en-US" sz="1700" kern="1200" dirty="0" smtClean="0"/>
            <a:t> en </a:t>
          </a:r>
          <a:r>
            <a:rPr lang="es-CO" sz="1700" kern="1200" dirty="0" smtClean="0"/>
            <a:t>sobre</a:t>
          </a:r>
          <a:r>
            <a:rPr lang="en-US" sz="1700" kern="1200" dirty="0" smtClean="0"/>
            <a:t> </a:t>
          </a:r>
          <a:r>
            <a:rPr lang="es-CO" sz="1700" kern="1200" dirty="0" smtClean="0"/>
            <a:t>cerrado</a:t>
          </a:r>
          <a:endParaRPr lang="es-CO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Realizadas en cada entidad pública con la presencia física de los proponentes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Presentación simultánea de lances y determinación del menor precio en cada ronda</a:t>
          </a:r>
          <a:endParaRPr lang="es-MX" sz="1700" kern="1200" dirty="0"/>
        </a:p>
      </dsp:txBody>
      <dsp:txXfrm>
        <a:off x="3291839" y="2370716"/>
        <a:ext cx="4937760" cy="2154694"/>
      </dsp:txXfrm>
    </dsp:sp>
    <dsp:sp modelId="{FAF41F15-E930-4ED1-A542-D5BD8F30D053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200" kern="1200" dirty="0" smtClean="0"/>
            <a:t>Presencial</a:t>
          </a:r>
          <a:endParaRPr lang="es-CO" sz="4200" kern="1200" dirty="0"/>
        </a:p>
      </dsp:txBody>
      <dsp:txXfrm>
        <a:off x="0" y="2370716"/>
        <a:ext cx="3291840" cy="21546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459A0-AC2C-44C8-A4CA-6C5D4651D51B}">
      <dsp:nvSpPr>
        <dsp:cNvPr id="0" name=""/>
        <dsp:cNvSpPr/>
      </dsp:nvSpPr>
      <dsp:spPr>
        <a:xfrm>
          <a:off x="2815828" y="402077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Recepción de  la oferta técnica y económica en dos sobres</a:t>
          </a:r>
          <a:endParaRPr lang="es-CO" sz="1800" kern="1200" dirty="0"/>
        </a:p>
      </dsp:txBody>
      <dsp:txXfrm>
        <a:off x="2815828" y="402077"/>
        <a:ext cx="2013686" cy="1208211"/>
      </dsp:txXfrm>
    </dsp:sp>
    <dsp:sp modelId="{CAA8E37F-3D70-4EE0-817D-319E983ADA6D}">
      <dsp:nvSpPr>
        <dsp:cNvPr id="0" name=""/>
        <dsp:cNvSpPr/>
      </dsp:nvSpPr>
      <dsp:spPr>
        <a:xfrm>
          <a:off x="5075723" y="818582"/>
          <a:ext cx="593139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>
        <a:off x="5075723" y="818582"/>
        <a:ext cx="593139" cy="375202"/>
      </dsp:txXfrm>
    </dsp:sp>
    <dsp:sp modelId="{42CBC282-DAEB-40B4-9A0E-95D89F7EA056}">
      <dsp:nvSpPr>
        <dsp:cNvPr id="0" name=""/>
        <dsp:cNvSpPr/>
      </dsp:nvSpPr>
      <dsp:spPr>
        <a:xfrm>
          <a:off x="5948646" y="402077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73000"/>
                <a:satMod val="150000"/>
              </a:schemeClr>
            </a:gs>
            <a:gs pos="25000">
              <a:schemeClr val="accent5">
                <a:hueOff val="-1655646"/>
                <a:satOff val="6635"/>
                <a:lumOff val="143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655646"/>
                <a:satOff val="6635"/>
                <a:lumOff val="143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655646"/>
                <a:satOff val="6635"/>
                <a:lumOff val="1438"/>
                <a:alphaOff val="0"/>
                <a:shade val="57000"/>
                <a:satMod val="12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56000"/>
                <a:satMod val="145000"/>
              </a:schemeClr>
            </a:gs>
            <a:gs pos="88000">
              <a:schemeClr val="accent5">
                <a:hueOff val="-1655646"/>
                <a:satOff val="6635"/>
                <a:lumOff val="1438"/>
                <a:alphaOff val="0"/>
                <a:shade val="63000"/>
                <a:satMod val="16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1655646"/>
              <a:satOff val="6635"/>
              <a:lumOff val="143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1655646"/>
              <a:satOff val="6635"/>
              <a:lumOff val="143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Verificación de los requisitos habilitantes</a:t>
          </a:r>
          <a:endParaRPr lang="es-CO" sz="1800" kern="1200" dirty="0"/>
        </a:p>
      </dsp:txBody>
      <dsp:txXfrm>
        <a:off x="5948646" y="402077"/>
        <a:ext cx="2013686" cy="1208211"/>
      </dsp:txXfrm>
    </dsp:sp>
    <dsp:sp modelId="{1111CC53-8C69-4D6B-BDFD-0B45A33382A4}">
      <dsp:nvSpPr>
        <dsp:cNvPr id="0" name=""/>
        <dsp:cNvSpPr/>
      </dsp:nvSpPr>
      <dsp:spPr>
        <a:xfrm rot="5400000">
          <a:off x="6620843" y="2302616"/>
          <a:ext cx="898547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73000"/>
                <a:satMod val="150000"/>
              </a:schemeClr>
            </a:gs>
            <a:gs pos="25000">
              <a:schemeClr val="accent5">
                <a:hueOff val="-1986775"/>
                <a:satOff val="7962"/>
                <a:lumOff val="172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1986775"/>
                <a:satOff val="7962"/>
                <a:lumOff val="172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1986775"/>
                <a:satOff val="7962"/>
                <a:lumOff val="1726"/>
                <a:alphaOff val="0"/>
                <a:shade val="57000"/>
                <a:satMod val="12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56000"/>
                <a:satMod val="145000"/>
              </a:schemeClr>
            </a:gs>
            <a:gs pos="88000">
              <a:schemeClr val="accent5">
                <a:hueOff val="-1986775"/>
                <a:satOff val="7962"/>
                <a:lumOff val="1726"/>
                <a:alphaOff val="0"/>
                <a:shade val="63000"/>
                <a:satMod val="16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1986775"/>
              <a:satOff val="7962"/>
              <a:lumOff val="172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1986775"/>
              <a:satOff val="7962"/>
              <a:lumOff val="172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5400000">
        <a:off x="6620843" y="2302616"/>
        <a:ext cx="898547" cy="375202"/>
      </dsp:txXfrm>
    </dsp:sp>
    <dsp:sp modelId="{054D2BE2-E215-4210-80E0-B051E8EDC4CF}">
      <dsp:nvSpPr>
        <dsp:cNvPr id="0" name=""/>
        <dsp:cNvSpPr/>
      </dsp:nvSpPr>
      <dsp:spPr>
        <a:xfrm>
          <a:off x="5948646" y="3305662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73000"/>
                <a:satMod val="150000"/>
              </a:schemeClr>
            </a:gs>
            <a:gs pos="25000">
              <a:schemeClr val="accent5">
                <a:hueOff val="-3311292"/>
                <a:satOff val="13270"/>
                <a:lumOff val="2876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311292"/>
                <a:satOff val="13270"/>
                <a:lumOff val="2876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311292"/>
                <a:satOff val="13270"/>
                <a:lumOff val="2876"/>
                <a:alphaOff val="0"/>
                <a:shade val="57000"/>
                <a:satMod val="12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56000"/>
                <a:satMod val="145000"/>
              </a:schemeClr>
            </a:gs>
            <a:gs pos="88000">
              <a:schemeClr val="accent5">
                <a:hueOff val="-3311292"/>
                <a:satOff val="13270"/>
                <a:lumOff val="2876"/>
                <a:alphaOff val="0"/>
                <a:shade val="63000"/>
                <a:satMod val="16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311292"/>
              <a:satOff val="13270"/>
              <a:lumOff val="28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311292"/>
              <a:satOff val="13270"/>
              <a:lumOff val="2876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Un solo habilitado, se amplía el plazo para otras ofertas</a:t>
          </a:r>
          <a:endParaRPr lang="es-CO" sz="1800" kern="1200" dirty="0"/>
        </a:p>
      </dsp:txBody>
      <dsp:txXfrm>
        <a:off x="5948646" y="3305662"/>
        <a:ext cx="2013686" cy="1208211"/>
      </dsp:txXfrm>
    </dsp:sp>
    <dsp:sp modelId="{AE83F03E-D965-4544-9141-4947DFD7674C}">
      <dsp:nvSpPr>
        <dsp:cNvPr id="0" name=""/>
        <dsp:cNvSpPr/>
      </dsp:nvSpPr>
      <dsp:spPr>
        <a:xfrm rot="10800000">
          <a:off x="5081975" y="3041843"/>
          <a:ext cx="647784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73000"/>
                <a:satMod val="150000"/>
              </a:schemeClr>
            </a:gs>
            <a:gs pos="25000">
              <a:schemeClr val="accent5">
                <a:hueOff val="-3973551"/>
                <a:satOff val="15924"/>
                <a:lumOff val="3451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3973551"/>
                <a:satOff val="15924"/>
                <a:lumOff val="3451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3973551"/>
                <a:satOff val="15924"/>
                <a:lumOff val="3451"/>
                <a:alphaOff val="0"/>
                <a:shade val="57000"/>
                <a:satMod val="12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56000"/>
                <a:satMod val="145000"/>
              </a:schemeClr>
            </a:gs>
            <a:gs pos="88000">
              <a:schemeClr val="accent5">
                <a:hueOff val="-3973551"/>
                <a:satOff val="15924"/>
                <a:lumOff val="3451"/>
                <a:alphaOff val="0"/>
                <a:shade val="63000"/>
                <a:satMod val="16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3973551"/>
              <a:satOff val="15924"/>
              <a:lumOff val="345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3973551"/>
              <a:satOff val="15924"/>
              <a:lumOff val="3451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5081975" y="3041843"/>
        <a:ext cx="647784" cy="375202"/>
      </dsp:txXfrm>
    </dsp:sp>
    <dsp:sp modelId="{2D7E9941-78F7-4D42-A64B-377E27B82C23}">
      <dsp:nvSpPr>
        <dsp:cNvPr id="0" name=""/>
        <dsp:cNvSpPr/>
      </dsp:nvSpPr>
      <dsp:spPr>
        <a:xfrm>
          <a:off x="2815828" y="1930276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73000"/>
                <a:satMod val="150000"/>
              </a:schemeClr>
            </a:gs>
            <a:gs pos="25000">
              <a:schemeClr val="accent5">
                <a:hueOff val="-4966938"/>
                <a:satOff val="19906"/>
                <a:lumOff val="4314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4966938"/>
                <a:satOff val="19906"/>
                <a:lumOff val="4314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4966938"/>
                <a:satOff val="19906"/>
                <a:lumOff val="4314"/>
                <a:alphaOff val="0"/>
                <a:shade val="57000"/>
                <a:satMod val="12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56000"/>
                <a:satMod val="145000"/>
              </a:schemeClr>
            </a:gs>
            <a:gs pos="88000">
              <a:schemeClr val="accent5">
                <a:hueOff val="-4966938"/>
                <a:satOff val="19906"/>
                <a:lumOff val="4314"/>
                <a:alphaOff val="0"/>
                <a:shade val="63000"/>
                <a:satMod val="16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4966938"/>
              <a:satOff val="19906"/>
              <a:lumOff val="4314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Dos habilitados</a:t>
          </a:r>
          <a:endParaRPr lang="es-CO" sz="1800" kern="1200" dirty="0"/>
        </a:p>
      </dsp:txBody>
      <dsp:txXfrm>
        <a:off x="2815828" y="1930276"/>
        <a:ext cx="2013686" cy="1208211"/>
      </dsp:txXfrm>
    </dsp:sp>
    <dsp:sp modelId="{203F359A-4086-4627-8A5A-02EB6E2980D4}">
      <dsp:nvSpPr>
        <dsp:cNvPr id="0" name=""/>
        <dsp:cNvSpPr/>
      </dsp:nvSpPr>
      <dsp:spPr>
        <a:xfrm rot="16200000" flipH="1">
          <a:off x="603789" y="2843343"/>
          <a:ext cx="520302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73000"/>
                <a:satMod val="150000"/>
              </a:schemeClr>
            </a:gs>
            <a:gs pos="25000">
              <a:schemeClr val="accent5">
                <a:hueOff val="-5960326"/>
                <a:satOff val="23887"/>
                <a:lumOff val="5177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5960326"/>
                <a:satOff val="23887"/>
                <a:lumOff val="5177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5960326"/>
                <a:satOff val="23887"/>
                <a:lumOff val="5177"/>
                <a:alphaOff val="0"/>
                <a:shade val="57000"/>
                <a:satMod val="12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56000"/>
                <a:satMod val="145000"/>
              </a:schemeClr>
            </a:gs>
            <a:gs pos="88000">
              <a:schemeClr val="accent5">
                <a:hueOff val="-5960326"/>
                <a:satOff val="23887"/>
                <a:lumOff val="5177"/>
                <a:alphaOff val="0"/>
                <a:shade val="63000"/>
                <a:satMod val="16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5960326"/>
              <a:satOff val="23887"/>
              <a:lumOff val="517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5960326"/>
              <a:satOff val="23887"/>
              <a:lumOff val="5177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6200000" flipH="1">
        <a:off x="603789" y="2843343"/>
        <a:ext cx="520302" cy="375202"/>
      </dsp:txXfrm>
    </dsp:sp>
    <dsp:sp modelId="{39331F3F-940E-4889-B78B-9C48CF0600B0}">
      <dsp:nvSpPr>
        <dsp:cNvPr id="0" name=""/>
        <dsp:cNvSpPr/>
      </dsp:nvSpPr>
      <dsp:spPr>
        <a:xfrm>
          <a:off x="2815828" y="3305659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73000"/>
                <a:satMod val="150000"/>
              </a:schemeClr>
            </a:gs>
            <a:gs pos="25000">
              <a:schemeClr val="accent5">
                <a:hueOff val="-6622584"/>
                <a:satOff val="26541"/>
                <a:lumOff val="575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6622584"/>
                <a:satOff val="26541"/>
                <a:lumOff val="575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6622584"/>
                <a:satOff val="26541"/>
                <a:lumOff val="5752"/>
                <a:alphaOff val="0"/>
                <a:shade val="57000"/>
                <a:satMod val="12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56000"/>
                <a:satMod val="145000"/>
              </a:schemeClr>
            </a:gs>
            <a:gs pos="88000">
              <a:schemeClr val="accent5">
                <a:hueOff val="-6622584"/>
                <a:satOff val="26541"/>
                <a:lumOff val="5752"/>
                <a:alphaOff val="0"/>
                <a:shade val="63000"/>
                <a:satMod val="16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6622584"/>
              <a:satOff val="26541"/>
              <a:lumOff val="575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6622584"/>
              <a:satOff val="26541"/>
              <a:lumOff val="575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Ampliado el plazo, no se habilita otro participante</a:t>
          </a:r>
          <a:endParaRPr lang="es-CO" sz="1800" kern="1200" dirty="0"/>
        </a:p>
      </dsp:txBody>
      <dsp:txXfrm>
        <a:off x="2815828" y="3305659"/>
        <a:ext cx="2013686" cy="1208211"/>
      </dsp:txXfrm>
    </dsp:sp>
    <dsp:sp modelId="{0E07F2FB-736E-45F9-9E0B-83FAA40EF426}">
      <dsp:nvSpPr>
        <dsp:cNvPr id="0" name=""/>
        <dsp:cNvSpPr/>
      </dsp:nvSpPr>
      <dsp:spPr>
        <a:xfrm rot="10847071">
          <a:off x="2102527" y="3840533"/>
          <a:ext cx="636564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73000"/>
                <a:satMod val="150000"/>
              </a:schemeClr>
            </a:gs>
            <a:gs pos="25000">
              <a:schemeClr val="accent5">
                <a:hueOff val="-7947101"/>
                <a:satOff val="31849"/>
                <a:lumOff val="6902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7947101"/>
                <a:satOff val="31849"/>
                <a:lumOff val="6902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7947101"/>
                <a:satOff val="31849"/>
                <a:lumOff val="6902"/>
                <a:alphaOff val="0"/>
                <a:shade val="57000"/>
                <a:satMod val="12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56000"/>
                <a:satMod val="145000"/>
              </a:schemeClr>
            </a:gs>
            <a:gs pos="88000">
              <a:schemeClr val="accent5">
                <a:hueOff val="-7947101"/>
                <a:satOff val="31849"/>
                <a:lumOff val="6902"/>
                <a:alphaOff val="0"/>
                <a:shade val="63000"/>
                <a:satMod val="16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7947101"/>
              <a:satOff val="31849"/>
              <a:lumOff val="6902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7947101"/>
              <a:satOff val="31849"/>
              <a:lumOff val="6902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47071">
        <a:off x="2102527" y="3840533"/>
        <a:ext cx="636564" cy="375202"/>
      </dsp:txXfrm>
    </dsp:sp>
    <dsp:sp modelId="{E24DEA78-A40E-4FF5-8C51-36CE61828148}">
      <dsp:nvSpPr>
        <dsp:cNvPr id="0" name=""/>
        <dsp:cNvSpPr/>
      </dsp:nvSpPr>
      <dsp:spPr>
        <a:xfrm>
          <a:off x="0" y="1548223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73000"/>
                <a:satMod val="150000"/>
              </a:schemeClr>
            </a:gs>
            <a:gs pos="25000">
              <a:schemeClr val="accent5">
                <a:hueOff val="-8278230"/>
                <a:satOff val="33176"/>
                <a:lumOff val="719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8278230"/>
                <a:satOff val="33176"/>
                <a:lumOff val="719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8278230"/>
                <a:satOff val="33176"/>
                <a:lumOff val="7190"/>
                <a:alphaOff val="0"/>
                <a:shade val="57000"/>
                <a:satMod val="12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56000"/>
                <a:satMod val="145000"/>
              </a:schemeClr>
            </a:gs>
            <a:gs pos="88000">
              <a:schemeClr val="accent5">
                <a:hueOff val="-8278230"/>
                <a:satOff val="33176"/>
                <a:lumOff val="7190"/>
                <a:alphaOff val="0"/>
                <a:shade val="63000"/>
                <a:satMod val="16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8278230"/>
              <a:satOff val="33176"/>
              <a:lumOff val="719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8278230"/>
              <a:satOff val="33176"/>
              <a:lumOff val="719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Se realiza la subasta</a:t>
          </a:r>
          <a:endParaRPr lang="es-CO" sz="1800" kern="1200" dirty="0"/>
        </a:p>
      </dsp:txBody>
      <dsp:txXfrm>
        <a:off x="0" y="1548223"/>
        <a:ext cx="2013686" cy="1208211"/>
      </dsp:txXfrm>
    </dsp:sp>
    <dsp:sp modelId="{2D4D72CB-D7FB-4C92-90C8-7D85F44D9CDE}">
      <dsp:nvSpPr>
        <dsp:cNvPr id="0" name=""/>
        <dsp:cNvSpPr/>
      </dsp:nvSpPr>
      <dsp:spPr>
        <a:xfrm rot="10800000">
          <a:off x="2328850" y="2214577"/>
          <a:ext cx="291091" cy="3752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2328850" y="2214577"/>
        <a:ext cx="291091" cy="375202"/>
      </dsp:txXfrm>
    </dsp:sp>
    <dsp:sp modelId="{A9175BDB-1E00-494F-84CD-3EF33A8F1E2B}">
      <dsp:nvSpPr>
        <dsp:cNvPr id="0" name=""/>
        <dsp:cNvSpPr/>
      </dsp:nvSpPr>
      <dsp:spPr>
        <a:xfrm>
          <a:off x="0" y="3305665"/>
          <a:ext cx="2013686" cy="12082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73000"/>
                <a:satMod val="150000"/>
              </a:schemeClr>
            </a:gs>
            <a:gs pos="25000">
              <a:schemeClr val="accent5">
                <a:hueOff val="-9933876"/>
                <a:satOff val="39811"/>
                <a:lumOff val="8628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-9933876"/>
                <a:satOff val="39811"/>
                <a:lumOff val="8628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-9933876"/>
                <a:satOff val="39811"/>
                <a:lumOff val="8628"/>
                <a:alphaOff val="0"/>
                <a:shade val="57000"/>
                <a:satMod val="12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56000"/>
                <a:satMod val="145000"/>
              </a:schemeClr>
            </a:gs>
            <a:gs pos="88000">
              <a:schemeClr val="accent5">
                <a:hueOff val="-9933876"/>
                <a:satOff val="39811"/>
                <a:lumOff val="8628"/>
                <a:alphaOff val="0"/>
                <a:shade val="63000"/>
                <a:satMod val="16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-9933876"/>
              <a:satOff val="39811"/>
              <a:lumOff val="8628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Se adjudica el contrato</a:t>
          </a:r>
          <a:endParaRPr lang="es-CO" sz="1800" kern="1200" dirty="0"/>
        </a:p>
      </dsp:txBody>
      <dsp:txXfrm>
        <a:off x="0" y="3305665"/>
        <a:ext cx="2013686" cy="120821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87CF6-2033-4FEE-9892-906918BF38A3}">
      <dsp:nvSpPr>
        <dsp:cNvPr id="0" name=""/>
        <dsp:cNvSpPr/>
      </dsp:nvSpPr>
      <dsp:spPr>
        <a:xfrm>
          <a:off x="131598" y="1685"/>
          <a:ext cx="3319334" cy="16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1. Cuando se mejora el menor lance anunciado anteriormente</a:t>
          </a:r>
          <a:endParaRPr lang="es-ES" sz="2500" kern="1200" dirty="0"/>
        </a:p>
      </dsp:txBody>
      <dsp:txXfrm>
        <a:off x="131598" y="1685"/>
        <a:ext cx="3319334" cy="1659667"/>
      </dsp:txXfrm>
    </dsp:sp>
    <dsp:sp modelId="{19E9AA7C-D1BB-4120-8764-9F060A49E793}">
      <dsp:nvSpPr>
        <dsp:cNvPr id="0" name=""/>
        <dsp:cNvSpPr/>
      </dsp:nvSpPr>
      <dsp:spPr>
        <a:xfrm>
          <a:off x="131598" y="1910302"/>
          <a:ext cx="3319334" cy="16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2. Cuando esa mejora es igual o superior al margen mínimo de mejora de ofertas</a:t>
          </a:r>
          <a:endParaRPr lang="es-CO" sz="2500" kern="1200" dirty="0"/>
        </a:p>
      </dsp:txBody>
      <dsp:txXfrm>
        <a:off x="131598" y="1910302"/>
        <a:ext cx="3319334" cy="1659667"/>
      </dsp:txXfrm>
    </dsp:sp>
    <dsp:sp modelId="{7946C436-E4A2-40E3-B906-6C384ABF78BD}">
      <dsp:nvSpPr>
        <dsp:cNvPr id="0" name=""/>
        <dsp:cNvSpPr/>
      </dsp:nvSpPr>
      <dsp:spPr>
        <a:xfrm rot="19457599">
          <a:off x="3297245" y="2229978"/>
          <a:ext cx="163510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635109" y="3300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 rot="19457599">
        <a:off x="4073922" y="2222103"/>
        <a:ext cx="81755" cy="81755"/>
      </dsp:txXfrm>
    </dsp:sp>
    <dsp:sp modelId="{8F599A99-11CA-4F37-BC58-7273D4CEE859}">
      <dsp:nvSpPr>
        <dsp:cNvPr id="0" name=""/>
        <dsp:cNvSpPr/>
      </dsp:nvSpPr>
      <dsp:spPr>
        <a:xfrm>
          <a:off x="4778666" y="955993"/>
          <a:ext cx="3319334" cy="16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Porcentaje obligatorio</a:t>
          </a:r>
          <a:endParaRPr lang="es-CO" sz="2500" kern="1200" dirty="0"/>
        </a:p>
      </dsp:txBody>
      <dsp:txXfrm>
        <a:off x="4778666" y="955993"/>
        <a:ext cx="3319334" cy="1659667"/>
      </dsp:txXfrm>
    </dsp:sp>
    <dsp:sp modelId="{6E1195F2-2026-49B6-BC10-2DE157141315}">
      <dsp:nvSpPr>
        <dsp:cNvPr id="0" name=""/>
        <dsp:cNvSpPr/>
      </dsp:nvSpPr>
      <dsp:spPr>
        <a:xfrm rot="2142401">
          <a:off x="3297245" y="3184287"/>
          <a:ext cx="163510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635109" y="3300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 rot="2142401">
        <a:off x="4073922" y="3176412"/>
        <a:ext cx="81755" cy="81755"/>
      </dsp:txXfrm>
    </dsp:sp>
    <dsp:sp modelId="{BF860693-4AFA-4A5E-B244-E2F2C7AB9071}">
      <dsp:nvSpPr>
        <dsp:cNvPr id="0" name=""/>
        <dsp:cNvSpPr/>
      </dsp:nvSpPr>
      <dsp:spPr>
        <a:xfrm>
          <a:off x="4778666" y="2864610"/>
          <a:ext cx="3319334" cy="1659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Fijado en los pliegos de condiciones:</a:t>
          </a:r>
          <a:r>
            <a:rPr lang="en-US" sz="2500" kern="1200" dirty="0" smtClean="0"/>
            <a:t>     %</a:t>
          </a:r>
          <a:endParaRPr lang="en-US" sz="2500" kern="1200" dirty="0"/>
        </a:p>
      </dsp:txBody>
      <dsp:txXfrm>
        <a:off x="4778666" y="2864610"/>
        <a:ext cx="3319334" cy="165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BE735F-C59A-4676-AA3F-05F9816B4896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C5ACC0-7279-4691-A11F-5D26698A574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31039F-AA8B-40D5-8FD6-0A539644CD14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2E0F40-0C0E-4DAB-9427-9FA6F847535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3E1B4-C5AB-497E-8CEF-9E1829FB28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04E23BFC-DC2C-476D-AD3D-A90CDD586CA1}" type="slidenum">
              <a:rPr lang="es-CO"/>
              <a:pPr/>
              <a:t>1</a:t>
            </a:fld>
            <a:endParaRPr lang="es-CO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F7EBB-96E8-4A65-8390-38AED71E9A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9D44445-9017-4D6F-ADA3-825016ACEA7A}" type="slidenum">
              <a:rPr lang="es-CO"/>
              <a:pPr/>
              <a:t>10</a:t>
            </a:fld>
            <a:endParaRPr lang="es-CO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C49D4-1573-4ADB-BF4A-895D20D616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A6D74-D352-4E8C-BEFF-EAEC1A6C63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50733-75A8-4DC5-B7B3-FADF29C2E4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67F09-FD5B-4F9D-AB99-DCDE0A7A11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E767F-4CE5-4F2E-B4C4-249C992246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C894F-5C32-4D1F-9798-5D4030362E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D29C4-08DF-42AA-82F3-85A53AA9E6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74CC66-C6F0-4DEA-B092-AEB8F6E941C7}" type="slidenum">
              <a:rPr lang="es-CO" smtClean="0"/>
              <a:pPr>
                <a:defRPr/>
              </a:pPr>
              <a:t>18</a:t>
            </a:fld>
            <a:endParaRPr lang="es-C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16D3027C-9801-4B25-8F7D-BFB30A90B9E6}" type="slidenum">
              <a:rPr lang="es-ES_tradnl" sz="1200"/>
              <a:pPr algn="r"/>
              <a:t>23</a:t>
            </a:fld>
            <a:endParaRPr lang="es-ES_tradnl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D29C5-34A2-47E8-BBEC-0B58A93B01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E78FDBA-77AD-4E83-BE40-399D444E08AE}" type="slidenum">
              <a:rPr lang="es-CO"/>
              <a:pPr/>
              <a:t>2</a:t>
            </a:fld>
            <a:endParaRPr lang="es-CO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67BB4A-0137-4C47-AF6D-A217F6398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810BF9B-9581-41D4-B0E6-7D35CFBA1EA2}" type="slidenum">
              <a:rPr lang="es-CO"/>
              <a:pPr/>
              <a:t>24</a:t>
            </a:fld>
            <a:endParaRPr lang="es-CO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CE2D2-3EC2-4F61-99E1-56B498094D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680F3-6700-4A7E-86FF-6B933747D7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3E9397-8538-471B-A6C1-E99FC01EBC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10A97-EB27-4A64-96C6-95E20A3CCB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1869-F7E6-448B-BCFB-AA40A5F4EE66}" type="slidenum">
              <a:rPr lang="es-ES"/>
              <a:pPr>
                <a:defRPr/>
              </a:pPr>
              <a:t>32</a:t>
            </a:fld>
            <a:endParaRPr lang="es-E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6205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</p:spPr>
        <p:txBody>
          <a:bodyPr wrap="square" lIns="90813" tIns="45407" rIns="90813" bIns="4540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649C0-374C-4223-A63B-879A12FEF250}" type="slidenum">
              <a:rPr lang="es-ES"/>
              <a:pPr>
                <a:defRPr/>
              </a:pPr>
              <a:t>33</a:t>
            </a:fld>
            <a:endParaRPr lang="es-ES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6205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</p:spPr>
        <p:txBody>
          <a:bodyPr wrap="square" lIns="90813" tIns="45407" rIns="90813" bIns="4540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593652-8F4A-4E49-B804-CB6B4554B47D}" type="slidenum">
              <a:rPr lang="es-CO" sz="1200"/>
              <a:pPr algn="r"/>
              <a:t>3</a:t>
            </a:fld>
            <a:endParaRPr lang="es-CO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E907E-F07E-4D99-8CC4-061C4E2C4A66}" type="slidenum">
              <a:rPr lang="es-ES"/>
              <a:pPr>
                <a:defRPr/>
              </a:pPr>
              <a:t>34</a:t>
            </a:fld>
            <a:endParaRPr lang="es-ES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6205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</p:spPr>
        <p:txBody>
          <a:bodyPr wrap="square" lIns="90813" tIns="45407" rIns="90813" bIns="4540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F4BDF-D7D2-4FD0-83A0-B8DF388249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A247FDF-0D6C-4393-AAD9-FA2583618181}" type="slidenum">
              <a:rPr lang="es-CO"/>
              <a:pPr/>
              <a:t>4</a:t>
            </a:fld>
            <a:endParaRPr lang="es-CO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D7838-595C-44A9-B276-3EEF6EBC2B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C26FF-5C9C-43B5-8FD9-52784F32A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6DE6A-C676-4105-8D66-BA78D149AE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14A5A-563E-46D7-A1C2-F434B212AF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E8DA-0616-42C4-A2E8-C8ABAE796603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C67A-D0D3-407E-9D7A-3CBE21D4080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FC1B-73B5-4969-9565-056BC60516AA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5049-0921-4B71-9C38-BD1027938F2E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63C9-D486-49F1-957D-63433D0AF4CE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82421-06A3-40B7-BD7B-DD8869452F4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1973-849F-478C-88E3-9ED97E299513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3B35-98C4-4AA5-8734-10F9F09B3D6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0582-9237-486E-A758-78990CACECCF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A901-C295-40D1-A238-BB6115602A8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A805-92FC-4A3D-9EA5-E208839DAF5C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F044-EEA0-41C7-AEAB-26E0B2AC935D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898A-3824-4250-B95D-38E38657354E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E552-FE57-471B-9B9C-A1CB85F804A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EF65-5AB9-41EE-AE16-A04ECC5CB505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0C59-70B3-454D-AD9A-88CEF5B3BBD5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8A46-01C9-47EC-8CED-D234ACEB70F8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91DB-D927-43C6-9FD9-E5296DD5B3A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79A3-096B-4EFF-B8DF-F20A5DC6B3FB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C73F-B3A7-4578-B355-A9454259049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8E0E-0792-4387-B344-EAF204197A55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5FF4-9536-4905-9865-A98DB3B97BB6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F95FC6F-C3A3-40AD-ADED-65BFA20418EF}" type="datetimeFigureOut">
              <a:rPr lang="es-CO"/>
              <a:pPr>
                <a:defRPr/>
              </a:pPr>
              <a:t>27/06/2011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72EDB16-76BB-46E6-97D6-F894F4BF96C4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07" r:id="rId2"/>
    <p:sldLayoutId id="2147483914" r:id="rId3"/>
    <p:sldLayoutId id="2147483908" r:id="rId4"/>
    <p:sldLayoutId id="2147483915" r:id="rId5"/>
    <p:sldLayoutId id="2147483909" r:id="rId6"/>
    <p:sldLayoutId id="2147483910" r:id="rId7"/>
    <p:sldLayoutId id="2147483916" r:id="rId8"/>
    <p:sldLayoutId id="2147483917" r:id="rId9"/>
    <p:sldLayoutId id="2147483911" r:id="rId10"/>
    <p:sldLayoutId id="2147483912" r:id="rId11"/>
    <p:sldLayoutId id="21474839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quebarato.com.br/photos/big/C/9/8AFC9_3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www.ferreteraprado.com/productos/P%20CUBETA.JPG&amp;imgrefurl=http://www.ferreteraprado.com/categoria.php?cat=57&amp;sub=10&amp;h=374&amp;w=499&amp;sz=57&amp;hl=en&amp;start=33&amp;tbnid=iBjLB2ODg6miNM:&amp;tbnh=97&amp;tbnw=130&amp;prev=/images?q=Gal%C3%B3n+Pintura&amp;start=20&amp;gbv=2&amp;ndsp=20&amp;hl=en&amp;sa=N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oswebgratis.com/imagenes_foros/0/2/0/2/9/199541REPARACION%20PC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5900" y="4294188"/>
            <a:ext cx="83534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722313" y="1196975"/>
            <a:ext cx="7772400" cy="4572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tx2"/>
                </a:solidFill>
              </a:rPr>
              <a:t>“EFICIENCIA EN LAS COMPRAS PÚBLICAS” </a:t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/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>El caso de Colombia: la Subasta Inversa y la Adquisición en Bolsa de Productos” </a:t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/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>Gonzalo Suárez Beltrán</a:t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>Consultor</a:t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/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/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dirty="0" smtClean="0">
                <a:solidFill>
                  <a:schemeClr val="tx2"/>
                </a:solidFill>
              </a:rPr>
              <a:t/>
            </a:r>
            <a:br>
              <a:rPr lang="es-CO" dirty="0" smtClean="0">
                <a:solidFill>
                  <a:schemeClr val="tx2"/>
                </a:solidFill>
              </a:rPr>
            </a:br>
            <a:r>
              <a:rPr lang="es-CO" sz="2400" dirty="0" smtClean="0">
                <a:solidFill>
                  <a:schemeClr val="tx2"/>
                </a:solidFill>
              </a:rPr>
              <a:t>GONZALO SUÁREZ BELTRÁN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5900" y="4294188"/>
            <a:ext cx="83534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60419" name="7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65288"/>
          </a:xfrm>
        </p:spPr>
        <p:txBody>
          <a:bodyPr/>
          <a:lstStyle/>
          <a:p>
            <a:pPr eaLnBrk="1" hangingPunct="1">
              <a:defRPr/>
            </a:pPr>
            <a:r>
              <a:rPr lang="es-CO" smtClean="0"/>
              <a:t>Subasta inversa</a:t>
            </a:r>
          </a:p>
        </p:txBody>
      </p:sp>
      <p:sp>
        <p:nvSpPr>
          <p:cNvPr id="17412" name="4 Marcador de texto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Características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Tipos de subasta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smtClean="0"/>
              <a:t>Procedimiento subasta presencial</a:t>
            </a:r>
            <a:endParaRPr lang="es-CO" b="1"/>
          </a:p>
        </p:txBody>
      </p:sp>
      <p:graphicFrame>
        <p:nvGraphicFramePr>
          <p:cNvPr id="7" name="Diagram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Lances válidos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950913" y="50323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 </a:t>
            </a:r>
            <a:endParaRPr lang="es-ES"/>
          </a:p>
        </p:txBody>
      </p:sp>
      <p:sp>
        <p:nvSpPr>
          <p:cNvPr id="22531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Trámite de la subasta inversa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950913" y="50323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 </a:t>
            </a:r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smtClean="0"/>
              <a:t>Trámite de la subasta electrónica</a:t>
            </a:r>
            <a:endParaRPr lang="es-CO" b="1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Reglas especiales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Casos exitosos de subastas inversas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8258175" cy="4525963"/>
          </a:xfrm>
        </p:spPr>
        <p:txBody>
          <a:bodyPr/>
          <a:lstStyle/>
          <a:p>
            <a:r>
              <a:rPr lang="en-US" sz="3200" b="1" smtClean="0"/>
              <a:t>DIAN – Subsecretaría de Recursos Físicos de Cali</a:t>
            </a:r>
          </a:p>
          <a:p>
            <a:pPr>
              <a:buFontTx/>
              <a:buNone/>
            </a:pPr>
            <a:endParaRPr lang="en-US" sz="3200" b="1" smtClean="0"/>
          </a:p>
          <a:p>
            <a:r>
              <a:rPr lang="en-US" sz="3200" smtClean="0"/>
              <a:t>Transporte de Funcionarios </a:t>
            </a:r>
          </a:p>
          <a:p>
            <a:r>
              <a:rPr lang="en-US" sz="3200" smtClean="0"/>
              <a:t>Precio Inicial: $65.500.000</a:t>
            </a:r>
          </a:p>
          <a:p>
            <a:r>
              <a:rPr lang="en-US" sz="3200" smtClean="0"/>
              <a:t>Precio final adjudicado: $44.000.000</a:t>
            </a:r>
          </a:p>
          <a:p>
            <a:r>
              <a:rPr lang="en-US" sz="3200" smtClean="0"/>
              <a:t>Ahorro:  32.8%</a:t>
            </a:r>
          </a:p>
          <a:p>
            <a:r>
              <a:rPr lang="en-US" sz="3200" smtClean="0"/>
              <a:t>Número de días del proceso: </a:t>
            </a:r>
            <a:r>
              <a:rPr lang="en-US" sz="3200" b="1" u="sng" smtClean="0">
                <a:solidFill>
                  <a:srgbClr val="00B050"/>
                </a:solidFill>
              </a:rPr>
              <a:t>16</a:t>
            </a:r>
            <a:r>
              <a:rPr lang="en-US" sz="3200" smtClean="0"/>
              <a:t> (entre apertura y adjudicación)  </a:t>
            </a:r>
          </a:p>
        </p:txBody>
      </p:sp>
      <p:pic>
        <p:nvPicPr>
          <p:cNvPr id="26627" name="Picture 2" descr="http://tbn0.google.com/images?q=tbn:FC3mOlE6sRgTNM:http://img.quebarato.com.br/photos/big/C/9/8AFC9_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689100"/>
            <a:ext cx="272891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CO" dirty="0" smtClean="0">
                <a:solidFill>
                  <a:srgbClr val="FF0000"/>
                </a:solidFill>
              </a:rPr>
              <a:t>Nueva formulación del Principio de Selección Objetiva</a:t>
            </a:r>
            <a:endParaRPr lang="es-CO" dirty="0">
              <a:solidFill>
                <a:srgbClr val="FF0000"/>
              </a:solidFill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772816"/>
          <a:ext cx="8229600" cy="13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67544" y="3501008"/>
          <a:ext cx="8143932" cy="292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000125"/>
            <a:ext cx="82581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mtClean="0"/>
              <a:t>Institución Educativa Tauramena “José María Córdoba”</a:t>
            </a:r>
          </a:p>
          <a:p>
            <a:r>
              <a:rPr lang="en-US" sz="3200" smtClean="0"/>
              <a:t>Pintura y accesorios de </a:t>
            </a:r>
          </a:p>
          <a:p>
            <a:pPr>
              <a:buFontTx/>
              <a:buNone/>
            </a:pPr>
            <a:r>
              <a:rPr lang="en-US" sz="3200" smtClean="0"/>
              <a:t>		embellecimiento </a:t>
            </a:r>
          </a:p>
          <a:p>
            <a:r>
              <a:rPr lang="en-US" sz="3200" smtClean="0"/>
              <a:t>Precio inicial: $80.000.000 </a:t>
            </a:r>
          </a:p>
          <a:p>
            <a:r>
              <a:rPr lang="en-US" sz="3200" smtClean="0"/>
              <a:t>Precio final adjudicado: $52.380.000</a:t>
            </a:r>
          </a:p>
          <a:p>
            <a:r>
              <a:rPr lang="en-US" sz="3200" smtClean="0"/>
              <a:t>Ahorro:  34.5%</a:t>
            </a:r>
          </a:p>
          <a:p>
            <a:r>
              <a:rPr lang="en-US" sz="3200" smtClean="0"/>
              <a:t>Número de días del proceso: </a:t>
            </a:r>
            <a:r>
              <a:rPr lang="en-US" sz="3200" b="1" u="sng" smtClean="0">
                <a:solidFill>
                  <a:srgbClr val="00B050"/>
                </a:solidFill>
              </a:rPr>
              <a:t>19</a:t>
            </a:r>
            <a:r>
              <a:rPr lang="en-US" sz="3200" smtClean="0"/>
              <a:t> (entre apertura y adjudicación)  </a:t>
            </a:r>
          </a:p>
        </p:txBody>
      </p:sp>
      <p:pic>
        <p:nvPicPr>
          <p:cNvPr id="27651" name="Picture 4" descr="http://tbn0.google.com/images?q=tbn:iBjLB2ODg6miNM:http://www.ferreteraprado.com/productos/P%2520CUBE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928813"/>
            <a:ext cx="2309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tbn0.google.com/images?q=tbn:ion6iA4UQSY-MM:http://www.foroswebgratis.com/imagenes_foros/0/2/0/2/9/199541REPARACION%2520P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643063"/>
            <a:ext cx="285750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000125"/>
            <a:ext cx="825817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smtClean="0"/>
              <a:t>Superintendencia de Industria y Comercio SIC-</a:t>
            </a:r>
          </a:p>
          <a:p>
            <a:pPr>
              <a:buFontTx/>
              <a:buNone/>
            </a:pPr>
            <a:r>
              <a:rPr lang="en-US" sz="3200" b="1" smtClean="0"/>
              <a:t>Soporte técnico a computadores</a:t>
            </a:r>
          </a:p>
          <a:p>
            <a:pPr>
              <a:buFontTx/>
              <a:buNone/>
            </a:pPr>
            <a:endParaRPr lang="en-US" sz="3200" b="1" smtClean="0"/>
          </a:p>
          <a:p>
            <a:r>
              <a:rPr lang="en-US" sz="3200" smtClean="0"/>
              <a:t>Precio inicial: $81.200.000 </a:t>
            </a:r>
          </a:p>
          <a:p>
            <a:r>
              <a:rPr lang="en-US" sz="3200" smtClean="0"/>
              <a:t>Precio final adjudicado: $36.960.000</a:t>
            </a:r>
          </a:p>
          <a:p>
            <a:r>
              <a:rPr lang="en-US" sz="3200" smtClean="0"/>
              <a:t>Ahorro:  63%</a:t>
            </a:r>
          </a:p>
          <a:p>
            <a:r>
              <a:rPr lang="en-US" sz="3200" smtClean="0"/>
              <a:t>Número de días del proceso: </a:t>
            </a:r>
            <a:r>
              <a:rPr lang="en-US" sz="3200" b="1" u="sng" smtClean="0">
                <a:solidFill>
                  <a:srgbClr val="00B050"/>
                </a:solidFill>
              </a:rPr>
              <a:t>24 </a:t>
            </a:r>
            <a:r>
              <a:rPr lang="en-US" sz="3200" smtClean="0"/>
              <a:t>(entre apertura y adjudicación)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00125"/>
            <a:ext cx="41148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3200" b="1" smtClean="0"/>
              <a:t>Distrito de Bogotá</a:t>
            </a:r>
          </a:p>
          <a:p>
            <a:pPr>
              <a:lnSpc>
                <a:spcPct val="90000"/>
              </a:lnSpc>
            </a:pPr>
            <a:r>
              <a:rPr lang="es-MX" sz="2400" smtClean="0"/>
              <a:t>Aseo, cafetería y mantenimiento</a:t>
            </a:r>
          </a:p>
          <a:p>
            <a:pPr>
              <a:lnSpc>
                <a:spcPct val="90000"/>
              </a:lnSpc>
            </a:pPr>
            <a:r>
              <a:rPr lang="es-MX" sz="2400" smtClean="0"/>
              <a:t>Presupuesto:</a:t>
            </a:r>
          </a:p>
          <a:p>
            <a:pPr>
              <a:lnSpc>
                <a:spcPct val="90000"/>
              </a:lnSpc>
            </a:pPr>
            <a:r>
              <a:rPr lang="es-ES" sz="2400" smtClean="0"/>
              <a:t>$1.612.172.800.oo</a:t>
            </a:r>
          </a:p>
          <a:p>
            <a:pPr>
              <a:lnSpc>
                <a:spcPct val="90000"/>
              </a:lnSpc>
            </a:pPr>
            <a:r>
              <a:rPr lang="es-CO" sz="2400" smtClean="0"/>
              <a:t>Ahorros de </a:t>
            </a:r>
            <a:r>
              <a:rPr lang="es-CO" sz="2400" b="1" smtClean="0">
                <a:solidFill>
                  <a:srgbClr val="FD1B31"/>
                </a:solidFill>
              </a:rPr>
              <a:t>16%</a:t>
            </a:r>
            <a:r>
              <a:rPr lang="es-CO" sz="2400" smtClean="0"/>
              <a:t> del presupuesto. Se pudo contratar  </a:t>
            </a:r>
            <a:r>
              <a:rPr lang="es-CO" sz="2400" b="1" smtClean="0">
                <a:solidFill>
                  <a:schemeClr val="accent2"/>
                </a:solidFill>
              </a:rPr>
              <a:t>3</a:t>
            </a:r>
            <a:r>
              <a:rPr lang="es-CO" sz="2400" smtClean="0"/>
              <a:t> meses más de servicio.</a:t>
            </a:r>
          </a:p>
          <a:p>
            <a:pPr>
              <a:lnSpc>
                <a:spcPct val="90000"/>
              </a:lnSpc>
            </a:pPr>
            <a:r>
              <a:rPr lang="es-CO" sz="2400" smtClean="0"/>
              <a:t>Ahorro en tiempo: </a:t>
            </a:r>
            <a:r>
              <a:rPr lang="es-CO" sz="2400" b="1" smtClean="0">
                <a:solidFill>
                  <a:srgbClr val="FD1B31"/>
                </a:solidFill>
              </a:rPr>
              <a:t>31</a:t>
            </a:r>
            <a:r>
              <a:rPr lang="es-CO" sz="2400" smtClean="0"/>
              <a:t> días menos que la licitación del año anterior.</a:t>
            </a:r>
            <a:endParaRPr lang="es-ES" sz="2400" smtClean="0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29700" name="3 Imagen" descr="CAFETERI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071563"/>
            <a:ext cx="3959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4 Imagen" descr="ASE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3933825"/>
            <a:ext cx="397351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itle 1"/>
          <p:cNvSpPr>
            <a:spLocks/>
          </p:cNvSpPr>
          <p:nvPr/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214282" y="1357298"/>
          <a:ext cx="857256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00375" y="500063"/>
            <a:ext cx="5857875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s-CO" sz="2400" kern="0" dirty="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SUBASTA INVERSA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5900" y="4294188"/>
            <a:ext cx="83534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68611" name="7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65288"/>
          </a:xfrm>
        </p:spPr>
        <p:txBody>
          <a:bodyPr/>
          <a:lstStyle/>
          <a:p>
            <a:pPr eaLnBrk="1" hangingPunct="1">
              <a:defRPr/>
            </a:pPr>
            <a:r>
              <a:rPr lang="es-CO" smtClean="0"/>
              <a:t>Bolsa de productos</a:t>
            </a:r>
          </a:p>
        </p:txBody>
      </p:sp>
      <p:sp>
        <p:nvSpPr>
          <p:cNvPr id="31748" name="4 Marcador de texto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Régimen aplicable</a:t>
            </a:r>
          </a:p>
        </p:txBody>
      </p:sp>
      <p:graphicFrame>
        <p:nvGraphicFramePr>
          <p:cNvPr id="21" name="2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smtClean="0"/>
              <a:t>Características de la compra en bolsa</a:t>
            </a:r>
            <a:endParaRPr lang="es-CO" b="1"/>
          </a:p>
        </p:txBody>
      </p:sp>
      <p:graphicFrame>
        <p:nvGraphicFramePr>
          <p:cNvPr id="25" name="2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3857625" y="642938"/>
            <a:ext cx="5291138" cy="3698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Bolsa de Productos</a:t>
            </a:r>
            <a:endParaRPr lang="es-ES" b="1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1447800" y="1066800"/>
          <a:ext cx="63246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667000" y="1600200"/>
            <a:ext cx="1447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67000" y="5410200"/>
            <a:ext cx="1760538" cy="32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pic>
        <p:nvPicPr>
          <p:cNvPr id="34822" name="Picture 7" descr="F:\Imágenes\C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3613" y="2357438"/>
            <a:ext cx="5302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F:\Imágenes\plum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9363" y="3000375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F:\Imágenes\Resm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2913" y="2332038"/>
            <a:ext cx="70961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5715000" y="2057400"/>
            <a:ext cx="2057400" cy="152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6" name="TextBox 13"/>
          <p:cNvSpPr txBox="1">
            <a:spLocks noChangeArrowheads="1"/>
          </p:cNvSpPr>
          <p:nvPr/>
        </p:nvSpPr>
        <p:spPr bwMode="auto">
          <a:xfrm>
            <a:off x="5429250" y="3951288"/>
            <a:ext cx="2781300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Bienes/Servicios Uniformes</a:t>
            </a:r>
          </a:p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2667000" y="2514600"/>
            <a:ext cx="2743200" cy="1219200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2600" y="1752600"/>
            <a:ext cx="2590800" cy="2032000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Listado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Productos</a:t>
            </a: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" name="Curved Up Arrow 19"/>
          <p:cNvSpPr/>
          <p:nvPr/>
        </p:nvSpPr>
        <p:spPr>
          <a:xfrm rot="16200000">
            <a:off x="2759605" y="4178549"/>
            <a:ext cx="1672446" cy="790855"/>
          </a:xfrm>
          <a:prstGeom prst="curvedUp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2683763" y="2378964"/>
            <a:ext cx="1673352" cy="731520"/>
          </a:xfrm>
          <a:prstGeom prst="curved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722584">
            <a:off x="2264237" y="874081"/>
            <a:ext cx="900897" cy="457199"/>
          </a:xfrm>
          <a:prstGeom prst="curvedDownArrow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 rot="19759334">
            <a:off x="2376627" y="6005373"/>
            <a:ext cx="838200" cy="409854"/>
          </a:xfrm>
          <a:prstGeom prst="curvedUpArrow">
            <a:avLst/>
          </a:prstGeom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Esquema de funcionamiento</a:t>
            </a:r>
          </a:p>
        </p:txBody>
      </p:sp>
      <p:graphicFrame>
        <p:nvGraphicFramePr>
          <p:cNvPr id="21" name="2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Contrato de comisionista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373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2"/>
          <p:cNvSpPr txBox="1">
            <a:spLocks noChangeArrowheads="1"/>
          </p:cNvSpPr>
          <p:nvPr/>
        </p:nvSpPr>
        <p:spPr bwMode="auto">
          <a:xfrm>
            <a:off x="2463800" y="892175"/>
            <a:ext cx="6645275" cy="37623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/>
              <a:t>Reglas comunes aplicables a las modalidades de selección</a:t>
            </a:r>
            <a:endParaRPr lang="es-ES" b="1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5288" y="1412875"/>
            <a:ext cx="85693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42900">
              <a:lnSpc>
                <a:spcPct val="80000"/>
              </a:lnSpc>
              <a:defRPr/>
            </a:pPr>
            <a:r>
              <a:rPr lang="es-MX" sz="35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Ofrecimiento más favorable a la </a:t>
            </a:r>
            <a:r>
              <a:rPr lang="es-MX" sz="3500" dirty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entidad</a:t>
            </a:r>
            <a:endParaRPr lang="es-MX" sz="35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57188" indent="-342900">
              <a:defRPr/>
            </a:pPr>
            <a:endParaRPr lang="es-MX" sz="3500" dirty="0">
              <a:solidFill>
                <a:srgbClr val="1C1C1C"/>
              </a:solidFill>
              <a:latin typeface="Arial Narrow" pitchFamily="34" charset="0"/>
            </a:endParaRPr>
          </a:p>
          <a:p>
            <a:pPr marL="2717800" lvl="4" indent="-342900">
              <a:defRPr/>
            </a:pPr>
            <a:endParaRPr lang="es-MX" sz="3500" dirty="0">
              <a:solidFill>
                <a:srgbClr val="1C1C1C"/>
              </a:solidFill>
              <a:latin typeface="Arial Narrow" pitchFamily="34" charset="0"/>
            </a:endParaRPr>
          </a:p>
          <a:p>
            <a:pPr marL="357188" indent="-342900" algn="ctr">
              <a:lnSpc>
                <a:spcPct val="80000"/>
              </a:lnSpc>
              <a:defRPr/>
            </a:pPr>
            <a:endParaRPr lang="es-MX" sz="4000" b="1" dirty="0">
              <a:solidFill>
                <a:srgbClr val="1C1C1C"/>
              </a:solidFill>
              <a:latin typeface="Arial Narrow" pitchFamily="34" charset="0"/>
            </a:endParaRPr>
          </a:p>
          <a:p>
            <a:pPr marL="357188" indent="-342900" algn="ctr">
              <a:lnSpc>
                <a:spcPct val="80000"/>
              </a:lnSpc>
              <a:defRPr/>
            </a:pPr>
            <a:endParaRPr lang="es-MX" sz="4000" b="1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57188" indent="-342900" algn="ctr">
              <a:lnSpc>
                <a:spcPct val="80000"/>
              </a:lnSpc>
              <a:defRPr/>
            </a:pPr>
            <a:endParaRPr lang="es-MX" sz="32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57188" indent="-342900" algn="r">
              <a:lnSpc>
                <a:spcPct val="80000"/>
              </a:lnSpc>
              <a:defRPr/>
            </a:pPr>
            <a:endParaRPr lang="es-MX" sz="4000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357188" indent="-342900" algn="r">
              <a:lnSpc>
                <a:spcPct val="80000"/>
              </a:lnSpc>
              <a:defRPr/>
            </a:pPr>
            <a:endParaRPr lang="es-ES" sz="3200" b="1" dirty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026" name="Diagram 6"/>
          <p:cNvGraphicFramePr>
            <a:graphicFrameLocks/>
          </p:cNvGraphicFramePr>
          <p:nvPr/>
        </p:nvGraphicFramePr>
        <p:xfrm>
          <a:off x="611188" y="2249488"/>
          <a:ext cx="7272337" cy="4608512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8" name="AutoShape 15"/>
          <p:cNvSpPr>
            <a:spLocks noChangeArrowheads="1"/>
          </p:cNvSpPr>
          <p:nvPr/>
        </p:nvSpPr>
        <p:spPr bwMode="auto">
          <a:xfrm>
            <a:off x="4716463" y="2349500"/>
            <a:ext cx="863600" cy="792163"/>
          </a:xfrm>
          <a:prstGeom prst="hexagon">
            <a:avLst>
              <a:gd name="adj" fmla="val 27254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$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039" name="AutoShape 16"/>
          <p:cNvSpPr>
            <a:spLocks noChangeArrowheads="1"/>
          </p:cNvSpPr>
          <p:nvPr/>
        </p:nvSpPr>
        <p:spPr bwMode="auto">
          <a:xfrm>
            <a:off x="6732588" y="4508500"/>
            <a:ext cx="865187" cy="792163"/>
          </a:xfrm>
          <a:prstGeom prst="hexagon">
            <a:avLst>
              <a:gd name="adj" fmla="val 27305"/>
              <a:gd name="vf" fmla="val 1154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2400" b="1">
                <a:solidFill>
                  <a:schemeClr val="bg1"/>
                </a:solidFill>
              </a:rPr>
              <a:t>$ y C</a:t>
            </a:r>
            <a:endParaRPr lang="es-ES" sz="2400" b="1">
              <a:solidFill>
                <a:schemeClr val="bg1"/>
              </a:solidFill>
            </a:endParaRPr>
          </a:p>
        </p:txBody>
      </p:sp>
      <p:sp>
        <p:nvSpPr>
          <p:cNvPr id="1040" name="Text Box 21"/>
          <p:cNvSpPr txBox="1">
            <a:spLocks noChangeArrowheads="1"/>
          </p:cNvSpPr>
          <p:nvPr/>
        </p:nvSpPr>
        <p:spPr bwMode="auto">
          <a:xfrm>
            <a:off x="6443663" y="5932488"/>
            <a:ext cx="1841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4062413" y="1785938"/>
            <a:ext cx="3143250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214813" y="4546600"/>
            <a:ext cx="3143250" cy="571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979863" y="665163"/>
            <a:ext cx="5076825" cy="3762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Bolsa de Productos</a:t>
            </a:r>
            <a:endParaRPr lang="es-ES" b="1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1046" y="1357298"/>
          <a:ext cx="67484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259263" y="1571625"/>
            <a:ext cx="1447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298950" y="5553075"/>
            <a:ext cx="1447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sp>
        <p:nvSpPr>
          <p:cNvPr id="33" name="Bent-Up Arrow 32"/>
          <p:cNvSpPr/>
          <p:nvPr/>
        </p:nvSpPr>
        <p:spPr>
          <a:xfrm rot="10800000">
            <a:off x="2373313" y="2286000"/>
            <a:ext cx="498475" cy="642938"/>
          </a:xfrm>
          <a:prstGeom prst="ben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7" name="TextBox 21"/>
          <p:cNvSpPr txBox="1">
            <a:spLocks noChangeArrowheads="1"/>
          </p:cNvSpPr>
          <p:nvPr/>
        </p:nvSpPr>
        <p:spPr bwMode="auto">
          <a:xfrm rot="-2214937">
            <a:off x="1789113" y="1858963"/>
            <a:ext cx="1081087" cy="36988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Garantía</a:t>
            </a:r>
          </a:p>
        </p:txBody>
      </p:sp>
      <p:sp>
        <p:nvSpPr>
          <p:cNvPr id="24" name="Bent-Up Arrow 23"/>
          <p:cNvSpPr/>
          <p:nvPr/>
        </p:nvSpPr>
        <p:spPr>
          <a:xfrm>
            <a:off x="4214813" y="4786313"/>
            <a:ext cx="642937" cy="571500"/>
          </a:xfrm>
          <a:prstGeom prst="ben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9" name="TextBox 21"/>
          <p:cNvSpPr txBox="1">
            <a:spLocks noChangeArrowheads="1"/>
          </p:cNvSpPr>
          <p:nvPr/>
        </p:nvSpPr>
        <p:spPr bwMode="auto">
          <a:xfrm rot="-2533325">
            <a:off x="4792663" y="4171950"/>
            <a:ext cx="1081087" cy="36988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Garantía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5500694" y="1785926"/>
            <a:ext cx="3071802" cy="2813429"/>
            <a:chOff x="1780555" y="1129334"/>
            <a:chExt cx="3071802" cy="281342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1967522" y="1129334"/>
              <a:ext cx="2813429" cy="2813429"/>
            </a:xfrm>
            <a:prstGeom prst="ellipse">
              <a:avLst/>
            </a:prstGeom>
            <a:solidFill>
              <a:srgbClr val="FFC000"/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1780555" y="1541351"/>
              <a:ext cx="3071802" cy="1989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46990" tIns="46990" rIns="46990" bIns="46990" spcCol="1270" anchor="ctr"/>
            <a:lstStyle/>
            <a:p>
              <a:pPr algn="ctr" defTabSz="1644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700" dirty="0" err="1"/>
                <a:t>Cámara</a:t>
              </a:r>
              <a:r>
                <a:rPr lang="en-US" sz="3700" dirty="0"/>
                <a:t> de </a:t>
              </a:r>
              <a:r>
                <a:rPr lang="en-US" sz="2800" dirty="0" err="1"/>
                <a:t>Compensación</a:t>
              </a:r>
              <a:endParaRPr lang="en-US" sz="37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971800" y="3440113"/>
            <a:ext cx="1571625" cy="369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Negociación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79863" y="665163"/>
            <a:ext cx="5076825" cy="3762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b="1">
                <a:latin typeface="Calibri" pitchFamily="34" charset="0"/>
              </a:rPr>
              <a:t>Bolsa de Productos</a:t>
            </a:r>
            <a:endParaRPr lang="es-ES" b="1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1285916" y="1785926"/>
          <a:ext cx="51054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857375" y="1600200"/>
            <a:ext cx="1857375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81200" y="5410200"/>
            <a:ext cx="166211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Comisionista</a:t>
            </a:r>
            <a:endParaRPr lang="en-US" dirty="0"/>
          </a:p>
        </p:txBody>
      </p:sp>
      <p:grpSp>
        <p:nvGrpSpPr>
          <p:cNvPr id="2" name="Group 25"/>
          <p:cNvGrpSpPr/>
          <p:nvPr/>
        </p:nvGrpSpPr>
        <p:grpSpPr>
          <a:xfrm>
            <a:off x="4204216" y="1281106"/>
            <a:ext cx="1282184" cy="1219200"/>
            <a:chOff x="2694309" y="1775790"/>
            <a:chExt cx="2272784" cy="14204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2694309" y="1775790"/>
              <a:ext cx="2272784" cy="1420490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print"/>
              <a:stretch>
                <a:fillRect/>
              </a:stretch>
            </a:blipFill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735914" y="1817395"/>
              <a:ext cx="2189574" cy="1337280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3825" tIns="82550" rIns="123825" bIns="82550" spcCol="1270" anchor="ctr"/>
            <a:lstStyle/>
            <a:p>
              <a:pPr algn="ctr" defTabSz="28892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6500" dirty="0"/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4280416" y="5000636"/>
            <a:ext cx="1282184" cy="1219200"/>
            <a:chOff x="2694309" y="3551403"/>
            <a:chExt cx="2272784" cy="142049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2694309" y="3551403"/>
              <a:ext cx="2272784" cy="1420490"/>
            </a:xfrm>
            <a:prstGeom prst="roundRect">
              <a:avLst>
                <a:gd name="adj" fmla="val 10000"/>
              </a:avLst>
            </a:prstGeom>
            <a:blipFill rotWithShape="0">
              <a:blip r:embed="rId9" cstate="print"/>
              <a:stretch>
                <a:fillRect/>
              </a:stretch>
            </a:blipFill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4">
                <a:shade val="50000"/>
                <a:hueOff val="0"/>
                <a:satOff val="0"/>
                <a:lumOff val="7014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2735914" y="3593008"/>
              <a:ext cx="2189574" cy="1337280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3825" tIns="82550" rIns="123825" bIns="82550" spcCol="1270" anchor="ctr"/>
            <a:lstStyle/>
            <a:p>
              <a:pPr algn="ctr" defTabSz="28892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6500" dirty="0"/>
            </a:p>
          </p:txBody>
        </p:sp>
      </p:grpSp>
      <p:sp>
        <p:nvSpPr>
          <p:cNvPr id="24" name="Down Arrow 23"/>
          <p:cNvSpPr/>
          <p:nvPr/>
        </p:nvSpPr>
        <p:spPr>
          <a:xfrm rot="16200000">
            <a:off x="5432425" y="3211513"/>
            <a:ext cx="636587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8922" name="Group 15"/>
          <p:cNvGrpSpPr>
            <a:grpSpLocks/>
          </p:cNvGrpSpPr>
          <p:nvPr/>
        </p:nvGrpSpPr>
        <p:grpSpPr bwMode="auto">
          <a:xfrm>
            <a:off x="6215063" y="2214563"/>
            <a:ext cx="2771775" cy="2928937"/>
            <a:chOff x="0" y="3494105"/>
            <a:chExt cx="4486244" cy="1458894"/>
          </a:xfrm>
        </p:grpSpPr>
        <p:sp>
          <p:nvSpPr>
            <p:cNvPr id="17" name="Rounded Rectangle 16"/>
            <p:cNvSpPr/>
            <p:nvPr/>
          </p:nvSpPr>
          <p:spPr>
            <a:xfrm>
              <a:off x="0" y="3494105"/>
              <a:ext cx="4486244" cy="1458894"/>
            </a:xfrm>
            <a:prstGeom prst="roundRect">
              <a:avLst/>
            </a:prstGeom>
            <a:solidFill>
              <a:srgbClr val="002060"/>
            </a:solidFill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15624" y="3565271"/>
              <a:ext cx="4298676" cy="1316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dirty="0" err="1"/>
                <a:t>Beneficios</a:t>
              </a:r>
              <a:r>
                <a:rPr lang="en-US" sz="1900" dirty="0"/>
                <a:t>: 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1900" dirty="0" err="1"/>
                <a:t>Adquisición</a:t>
              </a:r>
              <a:r>
                <a:rPr lang="en-US" sz="1900" dirty="0"/>
                <a:t>  a </a:t>
              </a:r>
              <a:r>
                <a:rPr lang="en-US" sz="1900" dirty="0" err="1"/>
                <a:t>menor</a:t>
              </a:r>
              <a:r>
                <a:rPr lang="en-US" sz="1900" dirty="0"/>
                <a:t> </a:t>
              </a:r>
              <a:r>
                <a:rPr lang="en-US" sz="1900" dirty="0" err="1"/>
                <a:t>precio</a:t>
              </a:r>
              <a:endParaRPr lang="en-US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900" dirty="0"/>
                <a:t>- </a:t>
              </a:r>
              <a:r>
                <a:rPr lang="en-US" sz="1900" dirty="0" err="1"/>
                <a:t>Garantías</a:t>
              </a:r>
              <a:r>
                <a:rPr lang="en-US" sz="1900" dirty="0"/>
                <a:t> del </a:t>
              </a:r>
              <a:r>
                <a:rPr lang="en-US" sz="1900" dirty="0" err="1"/>
                <a:t>mecanismo</a:t>
              </a:r>
              <a:r>
                <a:rPr lang="en-US" sz="1900" dirty="0"/>
                <a:t> </a:t>
              </a:r>
              <a:r>
                <a:rPr lang="en-US" sz="1900" dirty="0" err="1"/>
                <a:t>bursatil</a:t>
              </a:r>
              <a:endParaRPr lang="en-US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1900" dirty="0"/>
                <a:t> </a:t>
              </a:r>
              <a:r>
                <a:rPr lang="en-US" sz="1900" dirty="0" err="1"/>
                <a:t>Agregación</a:t>
              </a:r>
              <a:r>
                <a:rPr lang="en-US" sz="1900" dirty="0"/>
                <a:t> de </a:t>
              </a:r>
              <a:r>
                <a:rPr lang="en-US" sz="1900" dirty="0" err="1"/>
                <a:t>demanda</a:t>
              </a:r>
              <a:endParaRPr lang="en-US" sz="1900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6200000" flipH="1">
            <a:off x="3619500" y="4000500"/>
            <a:ext cx="11430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33800" y="2590800"/>
            <a:ext cx="9906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148263" y="-9525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Contratación Bolsa de Productos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68538" y="1268413"/>
            <a:ext cx="4348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s-ES" sz="1600" b="1">
                <a:solidFill>
                  <a:srgbClr val="000099"/>
                </a:solidFill>
              </a:rPr>
              <a:t>	MINISTERIO DE DEFENSA NACIONAL</a:t>
            </a:r>
          </a:p>
        </p:txBody>
      </p:sp>
      <p:pic>
        <p:nvPicPr>
          <p:cNvPr id="39940" name="Picture 2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370138"/>
            <a:ext cx="6192837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297"/>
          <p:cNvSpPr txBox="1">
            <a:spLocks noChangeArrowheads="1"/>
          </p:cNvSpPr>
          <p:nvPr/>
        </p:nvSpPr>
        <p:spPr bwMode="auto">
          <a:xfrm>
            <a:off x="2843213" y="1989138"/>
            <a:ext cx="667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Valor en US $      3.240.000          1.312.000                   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106488" y="1684338"/>
            <a:ext cx="184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</a:pPr>
            <a:endParaRPr lang="es-CO" sz="2000" b="1">
              <a:solidFill>
                <a:schemeClr val="bg1"/>
              </a:solidFill>
              <a:latin typeface="Tahoma" pitchFamily="34" charset="0"/>
            </a:endParaRPr>
          </a:p>
          <a:p>
            <a:pPr marL="457200" indent="-457200">
              <a:lnSpc>
                <a:spcPct val="130000"/>
              </a:lnSpc>
            </a:pPr>
            <a:endParaRPr lang="es-CO"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932363" y="295275"/>
            <a:ext cx="383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Proceso Equipos de Cómputo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03463" y="908050"/>
            <a:ext cx="666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Variación Cantidades Mínimas vs. Cantidades Negociadas BNA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227763" y="1412875"/>
            <a:ext cx="823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Unidades</a:t>
            </a:r>
          </a:p>
        </p:txBody>
      </p:sp>
      <p:sp>
        <p:nvSpPr>
          <p:cNvPr id="40966" name="Text Box 128"/>
          <p:cNvSpPr txBox="1">
            <a:spLocks noChangeArrowheads="1"/>
          </p:cNvSpPr>
          <p:nvPr/>
        </p:nvSpPr>
        <p:spPr bwMode="auto">
          <a:xfrm>
            <a:off x="4981575" y="4149725"/>
            <a:ext cx="340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Promedio incremento Unidades 30.1%</a:t>
            </a:r>
          </a:p>
        </p:txBody>
      </p:sp>
      <p:pic>
        <p:nvPicPr>
          <p:cNvPr id="40967" name="Picture 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8496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249"/>
          <p:cNvSpPr txBox="1">
            <a:spLocks noChangeArrowheads="1"/>
          </p:cNvSpPr>
          <p:nvPr/>
        </p:nvSpPr>
        <p:spPr bwMode="auto">
          <a:xfrm>
            <a:off x="922338" y="4902200"/>
            <a:ext cx="6724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/>
              <a:t>Ahorro estimado por:</a:t>
            </a:r>
          </a:p>
          <a:p>
            <a:pPr algn="ctr">
              <a:buFontTx/>
              <a:buChar char="•"/>
            </a:pPr>
            <a:r>
              <a:rPr lang="es-ES"/>
              <a:t> Disminución V/r. Unitario respecto Precios de Mercado</a:t>
            </a:r>
          </a:p>
          <a:p>
            <a:pPr algn="ctr">
              <a:buFontTx/>
              <a:buChar char="•"/>
            </a:pPr>
            <a:r>
              <a:rPr lang="es-ES"/>
              <a:t> Incremento en cantidades Negociadas</a:t>
            </a:r>
          </a:p>
          <a:p>
            <a:pPr algn="ctr">
              <a:buFontTx/>
              <a:buChar char="•"/>
            </a:pPr>
            <a:endParaRPr lang="es-ES"/>
          </a:p>
          <a:p>
            <a:pPr algn="ctr"/>
            <a:r>
              <a:rPr lang="es-ES"/>
              <a:t>  </a:t>
            </a:r>
            <a:r>
              <a:rPr lang="es-ES" b="1">
                <a:solidFill>
                  <a:srgbClr val="990000"/>
                </a:solidFill>
              </a:rPr>
              <a:t>638.7 Millones de pesos – (9.85% del Ppto.) :  US $ 319.000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106488" y="1655763"/>
            <a:ext cx="1841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</a:pPr>
            <a:endParaRPr lang="es-CO" sz="2000" b="1">
              <a:solidFill>
                <a:schemeClr val="bg1"/>
              </a:solidFill>
              <a:latin typeface="Tahoma" pitchFamily="34" charset="0"/>
            </a:endParaRPr>
          </a:p>
          <a:p>
            <a:pPr marL="457200" indent="-457200">
              <a:lnSpc>
                <a:spcPct val="130000"/>
              </a:lnSpc>
            </a:pPr>
            <a:endParaRPr lang="es-CO"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932363" y="295275"/>
            <a:ext cx="383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bg1"/>
                </a:solidFill>
              </a:rPr>
              <a:t>Proceso Licencias Software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19425" y="879475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Variación Precio de Mercado vs. Precio Negociado BNA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73875" y="1312863"/>
            <a:ext cx="866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/>
              <a:t>Millones $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95288" y="5705475"/>
            <a:ext cx="221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000"/>
              <a:t>Nota: Valores unitarios antes de IVA</a:t>
            </a:r>
          </a:p>
        </p:txBody>
      </p:sp>
      <p:pic>
        <p:nvPicPr>
          <p:cNvPr id="41991" name="Picture 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57350"/>
            <a:ext cx="85693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375"/>
          <p:cNvSpPr txBox="1">
            <a:spLocks noChangeArrowheads="1"/>
          </p:cNvSpPr>
          <p:nvPr/>
        </p:nvSpPr>
        <p:spPr bwMode="auto">
          <a:xfrm>
            <a:off x="1276350" y="5956300"/>
            <a:ext cx="6403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/>
              <a:t>Ahorro estimado por disminución V/r. Unitario:</a:t>
            </a:r>
          </a:p>
          <a:p>
            <a:pPr algn="ctr"/>
            <a:r>
              <a:rPr lang="es-ES"/>
              <a:t>  </a:t>
            </a:r>
            <a:r>
              <a:rPr lang="es-ES" b="1">
                <a:solidFill>
                  <a:srgbClr val="990000"/>
                </a:solidFill>
              </a:rPr>
              <a:t>737.0 Millones de pesos – (28% del Ppto.) : US$ 368.500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949575" y="2628900"/>
            <a:ext cx="2900363" cy="67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3600">
                <a:latin typeface="Times New Roman" pitchFamily="18" charset="0"/>
              </a:rPr>
              <a:t>GRACIAS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5900" y="4294188"/>
            <a:ext cx="83534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1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571500" y="4429125"/>
            <a:ext cx="7772400" cy="1665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/>
              <a:t>Adquisición de Bienes y servicios de características técnicas uniformes y de común utilización</a:t>
            </a:r>
            <a:endParaRPr lang="es-CO" dirty="0"/>
          </a:p>
        </p:txBody>
      </p:sp>
      <p:sp>
        <p:nvSpPr>
          <p:cNvPr id="11268" name="4 Marcador de texto"/>
          <p:cNvSpPr>
            <a:spLocks noGrp="1"/>
          </p:cNvSpPr>
          <p:nvPr>
            <p:ph type="body" idx="1"/>
          </p:nvPr>
        </p:nvSpPr>
        <p:spPr>
          <a:xfrm>
            <a:off x="685800" y="2486025"/>
            <a:ext cx="6629400" cy="106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4400" dirty="0" smtClean="0"/>
              <a:t>Bienes y Servicios de Características</a:t>
            </a:r>
            <a:r>
              <a:rPr lang="es-CO" dirty="0" smtClean="0"/>
              <a:t> Técnicas Uniformes CTUCUS</a:t>
            </a:r>
            <a:endParaRPr lang="es-CO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74676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CTUCU’s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28625"/>
            <a:ext cx="8229600" cy="6169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MX" smtClean="0"/>
          </a:p>
          <a:p>
            <a:pPr eaLnBrk="1" hangingPunct="1">
              <a:lnSpc>
                <a:spcPct val="90000"/>
              </a:lnSpc>
            </a:pPr>
            <a:r>
              <a:rPr lang="es-MX" smtClean="0"/>
              <a:t>Adquisición de bienes y servicios de características técnicas uniformes y común utilización (Art. 16, Decreto 066 de 2008):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s-MX" smtClean="0"/>
              <a:t>Qué tipo de bienes y servicios?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s-MX" smtClean="0"/>
              <a:t>Exclusiones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s-MX" smtClean="0"/>
              <a:t>Costo estimado inferior al 10% Menor cuantía se utiliza procedimiento de </a:t>
            </a:r>
            <a:r>
              <a:rPr lang="es-MX" u="sng" smtClean="0"/>
              <a:t>Mínima Cuantía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MX" smtClean="0"/>
          </a:p>
          <a:p>
            <a:pPr lvl="2" eaLnBrk="1" hangingPunct="1">
              <a:lnSpc>
                <a:spcPct val="90000"/>
              </a:lnSpc>
            </a:pPr>
            <a:endParaRPr lang="es-ES" sz="20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981075"/>
            <a:ext cx="8713788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n-US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endParaRPr lang="es-MX" sz="1600"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Tx/>
              <a:buChar char="-"/>
            </a:pPr>
            <a:endParaRPr lang="es-ES" sz="3200">
              <a:latin typeface="Times New Roman" pitchFamily="18" charset="0"/>
            </a:endParaRPr>
          </a:p>
          <a:p>
            <a:pPr marL="1143000" lvl="2" indent="-228600" eaLnBrk="0" hangingPunct="0">
              <a:lnSpc>
                <a:spcPct val="80000"/>
              </a:lnSpc>
              <a:spcBef>
                <a:spcPct val="20000"/>
              </a:spcBef>
            </a:pPr>
            <a:endParaRPr lang="es-ES" sz="2800">
              <a:latin typeface="Times New Roman" pitchFamily="18" charset="0"/>
            </a:endParaRPr>
          </a:p>
        </p:txBody>
      </p:sp>
      <p:pic>
        <p:nvPicPr>
          <p:cNvPr id="14340" name="Picture 8" descr="public 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789363"/>
            <a:ext cx="1439862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consult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789363"/>
            <a:ext cx="14398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F:\Imágenes\C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420938"/>
            <a:ext cx="10223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F:\Imágenes\plu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357563"/>
            <a:ext cx="1368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F:\Imágenes\Res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2122488"/>
            <a:ext cx="13684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6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smtClean="0"/>
              <a:t>Métodos</a:t>
            </a:r>
          </a:p>
        </p:txBody>
      </p:sp>
      <p:graphicFrame>
        <p:nvGraphicFramePr>
          <p:cNvPr id="8" name="Group 154"/>
          <p:cNvGraphicFramePr>
            <a:graphicFrameLocks/>
          </p:cNvGraphicFramePr>
          <p:nvPr/>
        </p:nvGraphicFramePr>
        <p:xfrm>
          <a:off x="395536" y="2996952"/>
          <a:ext cx="8286808" cy="1493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98922"/>
                <a:gridCol w="3170887"/>
                <a:gridCol w="916999"/>
              </a:tblGrid>
              <a:tr h="3960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082800" algn="l"/>
                        </a:tabLst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Causal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Regulada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Adquisición de Bienes y Servicios de Condiciones Técnicas Uniformes y Común Utilización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Subastas Inversas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Bolsas de Productos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Acuerdos Marco de Precios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u="none" strike="noStrike" cap="none" normalizeH="0" baseline="0" dirty="0" smtClean="0">
                          <a:ln>
                            <a:solidFill>
                              <a:srgbClr val="FF0000"/>
                            </a:solidFill>
                          </a:ln>
                          <a:effectLst/>
                        </a:rPr>
                        <a:t>NO</a:t>
                      </a:r>
                      <a:endParaRPr kumimoji="0" lang="es-ES" sz="1800" b="0" i="0" u="none" strike="noStrike" cap="none" normalizeH="0" baseline="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smtClean="0"/>
              <a:t>CTUCU’s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6445</TotalTime>
  <Words>1163</Words>
  <Application>Microsoft Office PowerPoint</Application>
  <PresentationFormat>On-screen Show (4:3)</PresentationFormat>
  <Paragraphs>281</Paragraphs>
  <Slides>35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Franklin Gothic Book</vt:lpstr>
      <vt:lpstr>Wingdings 2</vt:lpstr>
      <vt:lpstr>Calibri</vt:lpstr>
      <vt:lpstr>Arial Narrow</vt:lpstr>
      <vt:lpstr>Wingdings</vt:lpstr>
      <vt:lpstr>Times New Roman</vt:lpstr>
      <vt:lpstr>Trebuchet MS</vt:lpstr>
      <vt:lpstr>Tahoma</vt:lpstr>
      <vt:lpstr>Técnico</vt:lpstr>
      <vt:lpstr>“EFICIENCIA EN LAS COMPRAS PÚBLICAS”   El caso de Colombia: la Subasta Inversa y la Adquisición en Bolsa de Productos”   Gonzalo Suárez Beltrán Consultor    GONZALO SUÁREZ BELTRÁN</vt:lpstr>
      <vt:lpstr>Nueva formulación del Principio de Selección Objetiva</vt:lpstr>
      <vt:lpstr>Slide 3</vt:lpstr>
      <vt:lpstr>Adquisición de Bienes y servicios de características técnicas uniformes y de común utilización</vt:lpstr>
      <vt:lpstr>Bienes y Servicios de Características Técnicas Uniformes CTUCUS</vt:lpstr>
      <vt:lpstr>CTUCU’s</vt:lpstr>
      <vt:lpstr>Slide 7</vt:lpstr>
      <vt:lpstr>Métodos</vt:lpstr>
      <vt:lpstr>CTUCU’s</vt:lpstr>
      <vt:lpstr>Subasta inversa</vt:lpstr>
      <vt:lpstr>Características</vt:lpstr>
      <vt:lpstr>Tipos de subasta</vt:lpstr>
      <vt:lpstr>Procedimiento subasta presencial</vt:lpstr>
      <vt:lpstr>Lances válidos</vt:lpstr>
      <vt:lpstr>Trámite de la subasta inversa</vt:lpstr>
      <vt:lpstr>Trámite de la subasta electrónica</vt:lpstr>
      <vt:lpstr>Reglas especiales</vt:lpstr>
      <vt:lpstr>Casos exitosos de subastas inversas</vt:lpstr>
      <vt:lpstr>Slide 19</vt:lpstr>
      <vt:lpstr>Slide 20</vt:lpstr>
      <vt:lpstr>Slide 21</vt:lpstr>
      <vt:lpstr>Slide 22</vt:lpstr>
      <vt:lpstr>Slide 23</vt:lpstr>
      <vt:lpstr>Bolsa de productos</vt:lpstr>
      <vt:lpstr>Régimen aplicable</vt:lpstr>
      <vt:lpstr>Características de la compra en bolsa</vt:lpstr>
      <vt:lpstr>Slide 27</vt:lpstr>
      <vt:lpstr>Esquema de funcionamiento</vt:lpstr>
      <vt:lpstr>Contrato de comisionista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JKMILOGZ</dc:creator>
  <cp:lastModifiedBy>Your User Name</cp:lastModifiedBy>
  <cp:revision>37</cp:revision>
  <dcterms:created xsi:type="dcterms:W3CDTF">2009-03-12T06:06:48Z</dcterms:created>
  <dcterms:modified xsi:type="dcterms:W3CDTF">2011-06-27T12:36:03Z</dcterms:modified>
</cp:coreProperties>
</file>